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257" r:id="rId3"/>
    <p:sldId id="264" r:id="rId4"/>
    <p:sldId id="270" r:id="rId5"/>
    <p:sldId id="273" r:id="rId6"/>
    <p:sldId id="271" r:id="rId7"/>
    <p:sldId id="268" r:id="rId8"/>
    <p:sldId id="259" r:id="rId9"/>
    <p:sldId id="269" r:id="rId10"/>
    <p:sldId id="261" r:id="rId11"/>
    <p:sldId id="260" r:id="rId12"/>
    <p:sldId id="262" r:id="rId13"/>
    <p:sldId id="263" r:id="rId14"/>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B8D"/>
    <a:srgbClr val="898989"/>
    <a:srgbClr val="609BFF"/>
    <a:srgbClr val="FFC000"/>
    <a:srgbClr val="23E148"/>
    <a:srgbClr val="FFD9D9"/>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179" autoAdjust="0"/>
  </p:normalViewPr>
  <p:slideViewPr>
    <p:cSldViewPr snapToGrid="0">
      <p:cViewPr varScale="1">
        <p:scale>
          <a:sx n="99" d="100"/>
          <a:sy n="99" d="100"/>
        </p:scale>
        <p:origin x="1980"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0B6102-42BC-41B8-A88F-248D6CF74997}"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kumimoji="1" lang="ja-JP" altLang="en-US"/>
        </a:p>
      </dgm:t>
    </dgm:pt>
    <dgm:pt modelId="{90223699-8268-4DAA-9A3F-7E7146D410D8}">
      <dgm:prSet phldrT="[テキスト]" custT="1"/>
      <dgm:spPr/>
      <dgm:t>
        <a:bodyPr/>
        <a:lstStyle/>
        <a:p>
          <a:r>
            <a:rPr kumimoji="1" lang="ja-JP" altLang="en-US" sz="2800" b="0" dirty="0" smtClean="0">
              <a:latin typeface="メイリオ" panose="020B0604030504040204" pitchFamily="50" charset="-128"/>
              <a:ea typeface="メイリオ" panose="020B0604030504040204" pitchFamily="50" charset="-128"/>
            </a:rPr>
            <a:t>強い高専との比較</a:t>
          </a:r>
          <a:endParaRPr kumimoji="1" lang="ja-JP" altLang="en-US" sz="2800" b="0" dirty="0">
            <a:latin typeface="メイリオ" panose="020B0604030504040204" pitchFamily="50" charset="-128"/>
            <a:ea typeface="メイリオ" panose="020B0604030504040204" pitchFamily="50" charset="-128"/>
          </a:endParaRPr>
        </a:p>
      </dgm:t>
    </dgm:pt>
    <dgm:pt modelId="{3B55338B-CE56-49CD-BE1F-F83F65401232}" type="parTrans" cxnId="{F8BD767C-DDCC-4025-A220-DF4DA392B3F4}">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D50C0DAA-A50B-4AA4-B7C5-5C93D1953BB8}" type="sibTrans" cxnId="{F8BD767C-DDCC-4025-A220-DF4DA392B3F4}">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6FC25924-84F5-4FC0-8A36-645E61417E19}">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活動のやり方</a:t>
          </a:r>
          <a:endParaRPr kumimoji="1" lang="ja-JP" altLang="en-US" sz="2400" dirty="0">
            <a:latin typeface="メイリオ" panose="020B0604030504040204" pitchFamily="50" charset="-128"/>
            <a:ea typeface="メイリオ" panose="020B0604030504040204" pitchFamily="50" charset="-128"/>
          </a:endParaRPr>
        </a:p>
      </dgm:t>
    </dgm:pt>
    <dgm:pt modelId="{5FE42D54-E292-4038-828B-BA5CFC41587A}" type="parTrans" cxnId="{487D1515-AA38-43CC-A4B0-E6C995AEC97C}">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90D659A0-9A52-43ED-A66F-56B612371B13}" type="sibTrans" cxnId="{487D1515-AA38-43CC-A4B0-E6C995AEC97C}">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DB245F9F-B9FD-4CD6-99A7-13226FF6897E}">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技術</a:t>
          </a:r>
          <a:endParaRPr kumimoji="1" lang="ja-JP" altLang="en-US" sz="2400" dirty="0">
            <a:latin typeface="メイリオ" panose="020B0604030504040204" pitchFamily="50" charset="-128"/>
            <a:ea typeface="メイリオ" panose="020B0604030504040204" pitchFamily="50" charset="-128"/>
          </a:endParaRPr>
        </a:p>
      </dgm:t>
    </dgm:pt>
    <dgm:pt modelId="{BA260EF5-5BF9-4907-8D43-00E6689902A1}" type="parTrans" cxnId="{1D86DE10-88BC-461F-9728-4F563B46C18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E91B5E00-4D11-4689-AB3C-A08FC48B830B}" type="sibTrans" cxnId="{1D86DE10-88BC-461F-9728-4F563B46C18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EDB92D24-5DC0-4C48-AB43-F22B7CFDD52F}">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文献の調査</a:t>
          </a:r>
          <a:endParaRPr kumimoji="1" lang="ja-JP" altLang="en-US" sz="2400" dirty="0">
            <a:latin typeface="メイリオ" panose="020B0604030504040204" pitchFamily="50" charset="-128"/>
            <a:ea typeface="メイリオ" panose="020B0604030504040204" pitchFamily="50" charset="-128"/>
          </a:endParaRPr>
        </a:p>
      </dgm:t>
    </dgm:pt>
    <dgm:pt modelId="{FE3F6810-9957-4990-BE8C-5DD8CBB5D801}" type="parTrans" cxnId="{E3197C4F-F0C2-44D3-81FF-A197DB435851}">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909F59FC-3385-420B-B27D-68FF28F0A60D}" type="sibTrans" cxnId="{E3197C4F-F0C2-44D3-81FF-A197DB435851}">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BD92ABAB-819B-4C47-999A-A7C6DEEBAB7A}">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今年度の経験</a:t>
          </a:r>
          <a:endParaRPr kumimoji="1" lang="ja-JP" altLang="en-US" sz="2400" dirty="0">
            <a:latin typeface="メイリオ" panose="020B0604030504040204" pitchFamily="50" charset="-128"/>
            <a:ea typeface="メイリオ" panose="020B0604030504040204" pitchFamily="50" charset="-128"/>
          </a:endParaRPr>
        </a:p>
      </dgm:t>
    </dgm:pt>
    <dgm:pt modelId="{9F74A71A-2BB5-47A5-9F2C-AA2468AE131E}" type="parTrans" cxnId="{C774545A-0FF6-4643-B6F5-51962E2A793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8ED0AF4E-9F79-418C-AAD5-D648B17E95C2}" type="sibTrans" cxnId="{C774545A-0FF6-4643-B6F5-51962E2A793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51EA4979-BAA6-4172-9181-29410F6EFD7F}">
      <dgm:prSet phldrT="[テキスト]" custT="1"/>
      <dgm:spPr/>
      <dgm:t>
        <a:bodyPr/>
        <a:lstStyle/>
        <a:p>
          <a:r>
            <a:rPr kumimoji="1" lang="ja-JP" altLang="en-US" sz="2800" dirty="0" smtClean="0">
              <a:latin typeface="メイリオ" panose="020B0604030504040204" pitchFamily="50" charset="-128"/>
              <a:ea typeface="メイリオ" panose="020B0604030504040204" pitchFamily="50" charset="-128"/>
            </a:rPr>
            <a:t>来年以降のロボコン</a:t>
          </a:r>
          <a:endParaRPr kumimoji="1" lang="ja-JP" altLang="en-US" sz="2800" dirty="0">
            <a:latin typeface="メイリオ" panose="020B0604030504040204" pitchFamily="50" charset="-128"/>
            <a:ea typeface="メイリオ" panose="020B0604030504040204" pitchFamily="50" charset="-128"/>
          </a:endParaRPr>
        </a:p>
      </dgm:t>
    </dgm:pt>
    <dgm:pt modelId="{2BCE8A81-202C-4D4A-B691-4954FC749CBB}" type="parTrans" cxnId="{18C00012-6967-4497-AF48-A34E80DC465B}">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62337547-7E4C-4B9A-B37B-881ADD32D40C}" type="sibTrans" cxnId="{18C00012-6967-4497-AF48-A34E80DC465B}">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8AB5D8C0-7B67-4512-8552-5D9CA54CD0C2}">
      <dgm:prSet phldrT="[テキスト]" custT="1"/>
      <dgm:spPr/>
      <dgm:t>
        <a:bodyPr/>
        <a:lstStyle/>
        <a:p>
          <a:r>
            <a:rPr kumimoji="1" lang="ja-JP" altLang="en-US" sz="2400" b="1" dirty="0" smtClean="0">
              <a:latin typeface="メイリオ" panose="020B0604030504040204" pitchFamily="50" charset="-128"/>
              <a:ea typeface="メイリオ" panose="020B0604030504040204" pitchFamily="50" charset="-128"/>
            </a:rPr>
            <a:t>地区大会一回戦突破</a:t>
          </a:r>
          <a:endParaRPr kumimoji="1" lang="ja-JP" altLang="en-US" sz="2400" b="1" dirty="0">
            <a:latin typeface="メイリオ" panose="020B0604030504040204" pitchFamily="50" charset="-128"/>
            <a:ea typeface="メイリオ" panose="020B0604030504040204" pitchFamily="50" charset="-128"/>
          </a:endParaRPr>
        </a:p>
      </dgm:t>
    </dgm:pt>
    <dgm:pt modelId="{6699828D-32E9-48F0-AB8E-00B12186C0ED}" type="parTrans" cxnId="{5D2436DA-AD65-4409-A1C8-CAECC7DDBF6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5964B268-0675-44D0-BE2F-17E5030E7327}" type="sibTrans" cxnId="{5D2436DA-AD65-4409-A1C8-CAECC7DDBF6D}">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7760ACF4-7BEA-49A2-9A12-82DE2854211C}">
      <dgm:prSet phldrT="[テキスト]" custT="1"/>
      <dgm:spPr/>
      <dgm:t>
        <a:bodyPr/>
        <a:lstStyle/>
        <a:p>
          <a:r>
            <a:rPr kumimoji="1" lang="ja-JP" altLang="en-US" sz="2400" b="1" dirty="0" smtClean="0">
              <a:latin typeface="メイリオ" panose="020B0604030504040204" pitchFamily="50" charset="-128"/>
              <a:ea typeface="メイリオ" panose="020B0604030504040204" pitchFamily="50" charset="-128"/>
            </a:rPr>
            <a:t>全国大会で活躍</a:t>
          </a:r>
          <a:endParaRPr kumimoji="1" lang="ja-JP" altLang="en-US" sz="2400" b="1" dirty="0">
            <a:latin typeface="メイリオ" panose="020B0604030504040204" pitchFamily="50" charset="-128"/>
            <a:ea typeface="メイリオ" panose="020B0604030504040204" pitchFamily="50" charset="-128"/>
          </a:endParaRPr>
        </a:p>
      </dgm:t>
    </dgm:pt>
    <dgm:pt modelId="{F1F8F5C6-2530-46BF-AF26-F181C1300C11}" type="parTrans" cxnId="{90968040-91FF-409F-9E99-FCB8DE3701B2}">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32FBAF47-AAD7-465B-B8F4-D0F8049CD194}" type="sibTrans" cxnId="{90968040-91FF-409F-9E99-FCB8DE3701B2}">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A4D53130-CD1A-4B04-88DC-006422ACB643}">
      <dgm:prSet phldrT="[テキスト]" custT="1"/>
      <dgm:spPr/>
      <dgm:t>
        <a:bodyPr/>
        <a:lstStyle/>
        <a:p>
          <a:r>
            <a:rPr kumimoji="1" lang="ja-JP" altLang="en-US" sz="2800" dirty="0" smtClean="0">
              <a:latin typeface="メイリオ" panose="020B0604030504040204" pitchFamily="50" charset="-128"/>
              <a:ea typeface="メイリオ" panose="020B0604030504040204" pitchFamily="50" charset="-128"/>
            </a:rPr>
            <a:t>ロボコン資料の作成</a:t>
          </a:r>
          <a:endParaRPr kumimoji="1" lang="ja-JP" altLang="en-US" sz="2800" dirty="0">
            <a:latin typeface="メイリオ" panose="020B0604030504040204" pitchFamily="50" charset="-128"/>
            <a:ea typeface="メイリオ" panose="020B0604030504040204" pitchFamily="50" charset="-128"/>
          </a:endParaRPr>
        </a:p>
      </dgm:t>
    </dgm:pt>
    <dgm:pt modelId="{9EDD765D-0259-415E-9DF4-3CB2FA92A994}" type="sibTrans" cxnId="{4A24E50A-C02B-4C5D-9C37-2433EE1770F5}">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13361864-C3EB-4AC8-A301-1AEF0D094C76}" type="parTrans" cxnId="{4A24E50A-C02B-4C5D-9C37-2433EE1770F5}">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E426F323-DA3C-485C-A1F0-D989D2BB54A0}" type="pres">
      <dgm:prSet presAssocID="{BA0B6102-42BC-41B8-A88F-248D6CF74997}" presName="Name0" presStyleCnt="0">
        <dgm:presLayoutVars>
          <dgm:dir/>
          <dgm:animLvl val="lvl"/>
          <dgm:resizeHandles val="exact"/>
        </dgm:presLayoutVars>
      </dgm:prSet>
      <dgm:spPr/>
      <dgm:t>
        <a:bodyPr/>
        <a:lstStyle/>
        <a:p>
          <a:endParaRPr kumimoji="1" lang="ja-JP" altLang="en-US"/>
        </a:p>
      </dgm:t>
    </dgm:pt>
    <dgm:pt modelId="{4D09DC0A-49E0-4318-86E7-27B4CBB38F28}" type="pres">
      <dgm:prSet presAssocID="{51EA4979-BAA6-4172-9181-29410F6EFD7F}" presName="boxAndChildren" presStyleCnt="0"/>
      <dgm:spPr/>
      <dgm:t>
        <a:bodyPr/>
        <a:lstStyle/>
        <a:p>
          <a:endParaRPr kumimoji="1" lang="ja-JP" altLang="en-US"/>
        </a:p>
      </dgm:t>
    </dgm:pt>
    <dgm:pt modelId="{CE982A1B-2E44-48C0-83E6-56E27C27F8E9}" type="pres">
      <dgm:prSet presAssocID="{51EA4979-BAA6-4172-9181-29410F6EFD7F}" presName="parentTextBox" presStyleLbl="node1" presStyleIdx="0" presStyleCnt="3"/>
      <dgm:spPr/>
      <dgm:t>
        <a:bodyPr/>
        <a:lstStyle/>
        <a:p>
          <a:endParaRPr kumimoji="1" lang="ja-JP" altLang="en-US"/>
        </a:p>
      </dgm:t>
    </dgm:pt>
    <dgm:pt modelId="{9A16EB72-97B6-4CC1-B73A-FE8A13ED008C}" type="pres">
      <dgm:prSet presAssocID="{51EA4979-BAA6-4172-9181-29410F6EFD7F}" presName="entireBox" presStyleLbl="node1" presStyleIdx="0" presStyleCnt="3"/>
      <dgm:spPr/>
      <dgm:t>
        <a:bodyPr/>
        <a:lstStyle/>
        <a:p>
          <a:endParaRPr kumimoji="1" lang="ja-JP" altLang="en-US"/>
        </a:p>
      </dgm:t>
    </dgm:pt>
    <dgm:pt modelId="{340E545E-0256-41C9-AA27-1AAF7C89268D}" type="pres">
      <dgm:prSet presAssocID="{51EA4979-BAA6-4172-9181-29410F6EFD7F}" presName="descendantBox" presStyleCnt="0"/>
      <dgm:spPr/>
      <dgm:t>
        <a:bodyPr/>
        <a:lstStyle/>
        <a:p>
          <a:endParaRPr kumimoji="1" lang="ja-JP" altLang="en-US"/>
        </a:p>
      </dgm:t>
    </dgm:pt>
    <dgm:pt modelId="{AFEDBC2F-ED21-4AC5-AAD7-7674985F1EE7}" type="pres">
      <dgm:prSet presAssocID="{8AB5D8C0-7B67-4512-8552-5D9CA54CD0C2}" presName="childTextBox" presStyleLbl="fgAccFollowNode1" presStyleIdx="0" presStyleCnt="6" custLinFactNeighborX="287" custLinFactNeighborY="4071">
        <dgm:presLayoutVars>
          <dgm:bulletEnabled val="1"/>
        </dgm:presLayoutVars>
      </dgm:prSet>
      <dgm:spPr/>
      <dgm:t>
        <a:bodyPr/>
        <a:lstStyle/>
        <a:p>
          <a:endParaRPr kumimoji="1" lang="ja-JP" altLang="en-US"/>
        </a:p>
      </dgm:t>
    </dgm:pt>
    <dgm:pt modelId="{58F51C78-5C99-4397-9E13-A010C23FC408}" type="pres">
      <dgm:prSet presAssocID="{7760ACF4-7BEA-49A2-9A12-82DE2854211C}" presName="childTextBox" presStyleLbl="fgAccFollowNode1" presStyleIdx="1" presStyleCnt="6" custLinFactNeighborX="29" custLinFactNeighborY="4071">
        <dgm:presLayoutVars>
          <dgm:bulletEnabled val="1"/>
        </dgm:presLayoutVars>
      </dgm:prSet>
      <dgm:spPr/>
      <dgm:t>
        <a:bodyPr/>
        <a:lstStyle/>
        <a:p>
          <a:endParaRPr kumimoji="1" lang="ja-JP" altLang="en-US"/>
        </a:p>
      </dgm:t>
    </dgm:pt>
    <dgm:pt modelId="{05648BB9-8A37-4E70-A636-07BC0FEA8D69}" type="pres">
      <dgm:prSet presAssocID="{9EDD765D-0259-415E-9DF4-3CB2FA92A994}" presName="sp" presStyleCnt="0"/>
      <dgm:spPr/>
      <dgm:t>
        <a:bodyPr/>
        <a:lstStyle/>
        <a:p>
          <a:endParaRPr kumimoji="1" lang="ja-JP" altLang="en-US"/>
        </a:p>
      </dgm:t>
    </dgm:pt>
    <dgm:pt modelId="{7444B554-D519-4344-BABF-4338C6F07B1A}" type="pres">
      <dgm:prSet presAssocID="{A4D53130-CD1A-4B04-88DC-006422ACB643}" presName="arrowAndChildren" presStyleCnt="0"/>
      <dgm:spPr/>
      <dgm:t>
        <a:bodyPr/>
        <a:lstStyle/>
        <a:p>
          <a:endParaRPr kumimoji="1" lang="ja-JP" altLang="en-US"/>
        </a:p>
      </dgm:t>
    </dgm:pt>
    <dgm:pt modelId="{62ED9BB8-DBA1-4B6C-937E-00D001D6940C}" type="pres">
      <dgm:prSet presAssocID="{A4D53130-CD1A-4B04-88DC-006422ACB643}" presName="parentTextArrow" presStyleLbl="node1" presStyleIdx="0" presStyleCnt="3"/>
      <dgm:spPr/>
      <dgm:t>
        <a:bodyPr/>
        <a:lstStyle/>
        <a:p>
          <a:endParaRPr kumimoji="1" lang="ja-JP" altLang="en-US"/>
        </a:p>
      </dgm:t>
    </dgm:pt>
    <dgm:pt modelId="{18289716-2467-48F2-BBF1-322005E54BAD}" type="pres">
      <dgm:prSet presAssocID="{A4D53130-CD1A-4B04-88DC-006422ACB643}" presName="arrow" presStyleLbl="node1" presStyleIdx="1" presStyleCnt="3"/>
      <dgm:spPr/>
      <dgm:t>
        <a:bodyPr/>
        <a:lstStyle/>
        <a:p>
          <a:endParaRPr kumimoji="1" lang="ja-JP" altLang="en-US"/>
        </a:p>
      </dgm:t>
    </dgm:pt>
    <dgm:pt modelId="{22E7ADCF-E044-463F-BE73-D03AF462A623}" type="pres">
      <dgm:prSet presAssocID="{A4D53130-CD1A-4B04-88DC-006422ACB643}" presName="descendantArrow" presStyleCnt="0"/>
      <dgm:spPr/>
      <dgm:t>
        <a:bodyPr/>
        <a:lstStyle/>
        <a:p>
          <a:endParaRPr kumimoji="1" lang="ja-JP" altLang="en-US"/>
        </a:p>
      </dgm:t>
    </dgm:pt>
    <dgm:pt modelId="{5A30AA99-F0FE-4700-8FFE-7D2C3A30C9E6}" type="pres">
      <dgm:prSet presAssocID="{EDB92D24-5DC0-4C48-AB43-F22B7CFDD52F}" presName="childTextArrow" presStyleLbl="fgAccFollowNode1" presStyleIdx="2" presStyleCnt="6">
        <dgm:presLayoutVars>
          <dgm:bulletEnabled val="1"/>
        </dgm:presLayoutVars>
      </dgm:prSet>
      <dgm:spPr/>
      <dgm:t>
        <a:bodyPr/>
        <a:lstStyle/>
        <a:p>
          <a:endParaRPr kumimoji="1" lang="ja-JP" altLang="en-US"/>
        </a:p>
      </dgm:t>
    </dgm:pt>
    <dgm:pt modelId="{DA01C628-166A-4207-B5B2-7FC5E0F30997}" type="pres">
      <dgm:prSet presAssocID="{BD92ABAB-819B-4C47-999A-A7C6DEEBAB7A}" presName="childTextArrow" presStyleLbl="fgAccFollowNode1" presStyleIdx="3" presStyleCnt="6">
        <dgm:presLayoutVars>
          <dgm:bulletEnabled val="1"/>
        </dgm:presLayoutVars>
      </dgm:prSet>
      <dgm:spPr/>
      <dgm:t>
        <a:bodyPr/>
        <a:lstStyle/>
        <a:p>
          <a:endParaRPr kumimoji="1" lang="ja-JP" altLang="en-US"/>
        </a:p>
      </dgm:t>
    </dgm:pt>
    <dgm:pt modelId="{763DF185-A92E-493F-9EED-A8B18854DA04}" type="pres">
      <dgm:prSet presAssocID="{D50C0DAA-A50B-4AA4-B7C5-5C93D1953BB8}" presName="sp" presStyleCnt="0"/>
      <dgm:spPr/>
      <dgm:t>
        <a:bodyPr/>
        <a:lstStyle/>
        <a:p>
          <a:endParaRPr kumimoji="1" lang="ja-JP" altLang="en-US"/>
        </a:p>
      </dgm:t>
    </dgm:pt>
    <dgm:pt modelId="{89A2B6AC-63DE-4731-9AF7-8E5B4F8B9D96}" type="pres">
      <dgm:prSet presAssocID="{90223699-8268-4DAA-9A3F-7E7146D410D8}" presName="arrowAndChildren" presStyleCnt="0"/>
      <dgm:spPr/>
      <dgm:t>
        <a:bodyPr/>
        <a:lstStyle/>
        <a:p>
          <a:endParaRPr kumimoji="1" lang="ja-JP" altLang="en-US"/>
        </a:p>
      </dgm:t>
    </dgm:pt>
    <dgm:pt modelId="{57A37B14-06C2-4602-A8CC-201169BE2741}" type="pres">
      <dgm:prSet presAssocID="{90223699-8268-4DAA-9A3F-7E7146D410D8}" presName="parentTextArrow" presStyleLbl="node1" presStyleIdx="1" presStyleCnt="3"/>
      <dgm:spPr/>
      <dgm:t>
        <a:bodyPr/>
        <a:lstStyle/>
        <a:p>
          <a:endParaRPr kumimoji="1" lang="ja-JP" altLang="en-US"/>
        </a:p>
      </dgm:t>
    </dgm:pt>
    <dgm:pt modelId="{AF9EAC5F-EABA-40C7-8E20-91D2398678DE}" type="pres">
      <dgm:prSet presAssocID="{90223699-8268-4DAA-9A3F-7E7146D410D8}" presName="arrow" presStyleLbl="node1" presStyleIdx="2" presStyleCnt="3" custLinFactNeighborX="-7455" custLinFactNeighborY="-33698"/>
      <dgm:spPr/>
      <dgm:t>
        <a:bodyPr/>
        <a:lstStyle/>
        <a:p>
          <a:endParaRPr kumimoji="1" lang="ja-JP" altLang="en-US"/>
        </a:p>
      </dgm:t>
    </dgm:pt>
    <dgm:pt modelId="{26D946ED-CC36-4005-AE29-17FBB1F5712B}" type="pres">
      <dgm:prSet presAssocID="{90223699-8268-4DAA-9A3F-7E7146D410D8}" presName="descendantArrow" presStyleCnt="0"/>
      <dgm:spPr/>
      <dgm:t>
        <a:bodyPr/>
        <a:lstStyle/>
        <a:p>
          <a:endParaRPr kumimoji="1" lang="ja-JP" altLang="en-US"/>
        </a:p>
      </dgm:t>
    </dgm:pt>
    <dgm:pt modelId="{26F8709C-E79E-4E05-A4CC-931E930E6E0E}" type="pres">
      <dgm:prSet presAssocID="{6FC25924-84F5-4FC0-8A36-645E61417E19}" presName="childTextArrow" presStyleLbl="fgAccFollowNode1" presStyleIdx="4" presStyleCnt="6">
        <dgm:presLayoutVars>
          <dgm:bulletEnabled val="1"/>
        </dgm:presLayoutVars>
      </dgm:prSet>
      <dgm:spPr/>
      <dgm:t>
        <a:bodyPr/>
        <a:lstStyle/>
        <a:p>
          <a:endParaRPr kumimoji="1" lang="ja-JP" altLang="en-US"/>
        </a:p>
      </dgm:t>
    </dgm:pt>
    <dgm:pt modelId="{2C978850-715F-4775-9BA9-9CE19D21AC8A}" type="pres">
      <dgm:prSet presAssocID="{DB245F9F-B9FD-4CD6-99A7-13226FF6897E}" presName="childTextArrow" presStyleLbl="fgAccFollowNode1" presStyleIdx="5" presStyleCnt="6">
        <dgm:presLayoutVars>
          <dgm:bulletEnabled val="1"/>
        </dgm:presLayoutVars>
      </dgm:prSet>
      <dgm:spPr/>
      <dgm:t>
        <a:bodyPr/>
        <a:lstStyle/>
        <a:p>
          <a:endParaRPr kumimoji="1" lang="ja-JP" altLang="en-US"/>
        </a:p>
      </dgm:t>
    </dgm:pt>
  </dgm:ptLst>
  <dgm:cxnLst>
    <dgm:cxn modelId="{B7AC162E-7AE4-4898-88F6-0F1B2CBFDE15}" type="presOf" srcId="{51EA4979-BAA6-4172-9181-29410F6EFD7F}" destId="{CE982A1B-2E44-48C0-83E6-56E27C27F8E9}" srcOrd="0" destOrd="0" presId="urn:microsoft.com/office/officeart/2005/8/layout/process4"/>
    <dgm:cxn modelId="{D96C8312-9932-4E60-AF0F-C8D81D22E242}" type="presOf" srcId="{A4D53130-CD1A-4B04-88DC-006422ACB643}" destId="{62ED9BB8-DBA1-4B6C-937E-00D001D6940C}" srcOrd="0" destOrd="0" presId="urn:microsoft.com/office/officeart/2005/8/layout/process4"/>
    <dgm:cxn modelId="{BE607857-E25D-4A45-8746-D1480BCAC5E4}" type="presOf" srcId="{BD92ABAB-819B-4C47-999A-A7C6DEEBAB7A}" destId="{DA01C628-166A-4207-B5B2-7FC5E0F30997}" srcOrd="0" destOrd="0" presId="urn:microsoft.com/office/officeart/2005/8/layout/process4"/>
    <dgm:cxn modelId="{1D86DE10-88BC-461F-9728-4F563B46C18D}" srcId="{90223699-8268-4DAA-9A3F-7E7146D410D8}" destId="{DB245F9F-B9FD-4CD6-99A7-13226FF6897E}" srcOrd="1" destOrd="0" parTransId="{BA260EF5-5BF9-4907-8D43-00E6689902A1}" sibTransId="{E91B5E00-4D11-4689-AB3C-A08FC48B830B}"/>
    <dgm:cxn modelId="{F9C5F9CB-3A0C-483F-A02B-815B00D5EFC2}" type="presOf" srcId="{8AB5D8C0-7B67-4512-8552-5D9CA54CD0C2}" destId="{AFEDBC2F-ED21-4AC5-AAD7-7674985F1EE7}" srcOrd="0" destOrd="0" presId="urn:microsoft.com/office/officeart/2005/8/layout/process4"/>
    <dgm:cxn modelId="{E3197C4F-F0C2-44D3-81FF-A197DB435851}" srcId="{A4D53130-CD1A-4B04-88DC-006422ACB643}" destId="{EDB92D24-5DC0-4C48-AB43-F22B7CFDD52F}" srcOrd="0" destOrd="0" parTransId="{FE3F6810-9957-4990-BE8C-5DD8CBB5D801}" sibTransId="{909F59FC-3385-420B-B27D-68FF28F0A60D}"/>
    <dgm:cxn modelId="{4A24E50A-C02B-4C5D-9C37-2433EE1770F5}" srcId="{BA0B6102-42BC-41B8-A88F-248D6CF74997}" destId="{A4D53130-CD1A-4B04-88DC-006422ACB643}" srcOrd="1" destOrd="0" parTransId="{13361864-C3EB-4AC8-A301-1AEF0D094C76}" sibTransId="{9EDD765D-0259-415E-9DF4-3CB2FA92A994}"/>
    <dgm:cxn modelId="{2724F037-CA3A-498E-B8FC-1A0FFFAD89F7}" type="presOf" srcId="{90223699-8268-4DAA-9A3F-7E7146D410D8}" destId="{57A37B14-06C2-4602-A8CC-201169BE2741}" srcOrd="0" destOrd="0" presId="urn:microsoft.com/office/officeart/2005/8/layout/process4"/>
    <dgm:cxn modelId="{54659F00-77A8-4C67-BE4D-CC35E50E3F05}" type="presOf" srcId="{A4D53130-CD1A-4B04-88DC-006422ACB643}" destId="{18289716-2467-48F2-BBF1-322005E54BAD}" srcOrd="1" destOrd="0" presId="urn:microsoft.com/office/officeart/2005/8/layout/process4"/>
    <dgm:cxn modelId="{0D3AC498-DB78-4A5E-BAE6-471214CC7067}" type="presOf" srcId="{51EA4979-BAA6-4172-9181-29410F6EFD7F}" destId="{9A16EB72-97B6-4CC1-B73A-FE8A13ED008C}" srcOrd="1" destOrd="0" presId="urn:microsoft.com/office/officeart/2005/8/layout/process4"/>
    <dgm:cxn modelId="{CBC0AD92-5A99-40A7-B18C-3488C126A002}" type="presOf" srcId="{90223699-8268-4DAA-9A3F-7E7146D410D8}" destId="{AF9EAC5F-EABA-40C7-8E20-91D2398678DE}" srcOrd="1" destOrd="0" presId="urn:microsoft.com/office/officeart/2005/8/layout/process4"/>
    <dgm:cxn modelId="{82F9806C-4EF8-4CAA-9AB9-3F75B0AD4D39}" type="presOf" srcId="{BA0B6102-42BC-41B8-A88F-248D6CF74997}" destId="{E426F323-DA3C-485C-A1F0-D989D2BB54A0}" srcOrd="0" destOrd="0" presId="urn:microsoft.com/office/officeart/2005/8/layout/process4"/>
    <dgm:cxn modelId="{5D2436DA-AD65-4409-A1C8-CAECC7DDBF6D}" srcId="{51EA4979-BAA6-4172-9181-29410F6EFD7F}" destId="{8AB5D8C0-7B67-4512-8552-5D9CA54CD0C2}" srcOrd="0" destOrd="0" parTransId="{6699828D-32E9-48F0-AB8E-00B12186C0ED}" sibTransId="{5964B268-0675-44D0-BE2F-17E5030E7327}"/>
    <dgm:cxn modelId="{CD5D0B73-0574-4914-A830-EB22FD64E2BA}" type="presOf" srcId="{EDB92D24-5DC0-4C48-AB43-F22B7CFDD52F}" destId="{5A30AA99-F0FE-4700-8FFE-7D2C3A30C9E6}" srcOrd="0" destOrd="0" presId="urn:microsoft.com/office/officeart/2005/8/layout/process4"/>
    <dgm:cxn modelId="{95D2A772-2C67-4854-8E0C-A3A5F128239F}" type="presOf" srcId="{DB245F9F-B9FD-4CD6-99A7-13226FF6897E}" destId="{2C978850-715F-4775-9BA9-9CE19D21AC8A}" srcOrd="0" destOrd="0" presId="urn:microsoft.com/office/officeart/2005/8/layout/process4"/>
    <dgm:cxn modelId="{90968040-91FF-409F-9E99-FCB8DE3701B2}" srcId="{51EA4979-BAA6-4172-9181-29410F6EFD7F}" destId="{7760ACF4-7BEA-49A2-9A12-82DE2854211C}" srcOrd="1" destOrd="0" parTransId="{F1F8F5C6-2530-46BF-AF26-F181C1300C11}" sibTransId="{32FBAF47-AAD7-465B-B8F4-D0F8049CD194}"/>
    <dgm:cxn modelId="{338A94B7-4D7C-49C3-B25D-B795E8BE63ED}" type="presOf" srcId="{6FC25924-84F5-4FC0-8A36-645E61417E19}" destId="{26F8709C-E79E-4E05-A4CC-931E930E6E0E}" srcOrd="0" destOrd="0" presId="urn:microsoft.com/office/officeart/2005/8/layout/process4"/>
    <dgm:cxn modelId="{487D1515-AA38-43CC-A4B0-E6C995AEC97C}" srcId="{90223699-8268-4DAA-9A3F-7E7146D410D8}" destId="{6FC25924-84F5-4FC0-8A36-645E61417E19}" srcOrd="0" destOrd="0" parTransId="{5FE42D54-E292-4038-828B-BA5CFC41587A}" sibTransId="{90D659A0-9A52-43ED-A66F-56B612371B13}"/>
    <dgm:cxn modelId="{18C00012-6967-4497-AF48-A34E80DC465B}" srcId="{BA0B6102-42BC-41B8-A88F-248D6CF74997}" destId="{51EA4979-BAA6-4172-9181-29410F6EFD7F}" srcOrd="2" destOrd="0" parTransId="{2BCE8A81-202C-4D4A-B691-4954FC749CBB}" sibTransId="{62337547-7E4C-4B9A-B37B-881ADD32D40C}"/>
    <dgm:cxn modelId="{F8BD767C-DDCC-4025-A220-DF4DA392B3F4}" srcId="{BA0B6102-42BC-41B8-A88F-248D6CF74997}" destId="{90223699-8268-4DAA-9A3F-7E7146D410D8}" srcOrd="0" destOrd="0" parTransId="{3B55338B-CE56-49CD-BE1F-F83F65401232}" sibTransId="{D50C0DAA-A50B-4AA4-B7C5-5C93D1953BB8}"/>
    <dgm:cxn modelId="{5E4B3C0A-8A99-42F2-B498-45B9358343F7}" type="presOf" srcId="{7760ACF4-7BEA-49A2-9A12-82DE2854211C}" destId="{58F51C78-5C99-4397-9E13-A010C23FC408}" srcOrd="0" destOrd="0" presId="urn:microsoft.com/office/officeart/2005/8/layout/process4"/>
    <dgm:cxn modelId="{C774545A-0FF6-4643-B6F5-51962E2A793D}" srcId="{A4D53130-CD1A-4B04-88DC-006422ACB643}" destId="{BD92ABAB-819B-4C47-999A-A7C6DEEBAB7A}" srcOrd="1" destOrd="0" parTransId="{9F74A71A-2BB5-47A5-9F2C-AA2468AE131E}" sibTransId="{8ED0AF4E-9F79-418C-AAD5-D648B17E95C2}"/>
    <dgm:cxn modelId="{729F9C25-F7E2-45D2-B05C-61072191F8E1}" type="presParOf" srcId="{E426F323-DA3C-485C-A1F0-D989D2BB54A0}" destId="{4D09DC0A-49E0-4318-86E7-27B4CBB38F28}" srcOrd="0" destOrd="0" presId="urn:microsoft.com/office/officeart/2005/8/layout/process4"/>
    <dgm:cxn modelId="{6CD62DED-0C41-4F01-B413-0058AE18CAA1}" type="presParOf" srcId="{4D09DC0A-49E0-4318-86E7-27B4CBB38F28}" destId="{CE982A1B-2E44-48C0-83E6-56E27C27F8E9}" srcOrd="0" destOrd="0" presId="urn:microsoft.com/office/officeart/2005/8/layout/process4"/>
    <dgm:cxn modelId="{BAFC64ED-D2D6-4B39-8E8C-BC6BA96F8354}" type="presParOf" srcId="{4D09DC0A-49E0-4318-86E7-27B4CBB38F28}" destId="{9A16EB72-97B6-4CC1-B73A-FE8A13ED008C}" srcOrd="1" destOrd="0" presId="urn:microsoft.com/office/officeart/2005/8/layout/process4"/>
    <dgm:cxn modelId="{FB93D89A-3010-443F-8E91-EF0BCF6CC8AF}" type="presParOf" srcId="{4D09DC0A-49E0-4318-86E7-27B4CBB38F28}" destId="{340E545E-0256-41C9-AA27-1AAF7C89268D}" srcOrd="2" destOrd="0" presId="urn:microsoft.com/office/officeart/2005/8/layout/process4"/>
    <dgm:cxn modelId="{7FB14144-9499-4BC4-8B91-4072C7AECCC6}" type="presParOf" srcId="{340E545E-0256-41C9-AA27-1AAF7C89268D}" destId="{AFEDBC2F-ED21-4AC5-AAD7-7674985F1EE7}" srcOrd="0" destOrd="0" presId="urn:microsoft.com/office/officeart/2005/8/layout/process4"/>
    <dgm:cxn modelId="{8DEC2256-0331-45CE-8446-30C8827B1D76}" type="presParOf" srcId="{340E545E-0256-41C9-AA27-1AAF7C89268D}" destId="{58F51C78-5C99-4397-9E13-A010C23FC408}" srcOrd="1" destOrd="0" presId="urn:microsoft.com/office/officeart/2005/8/layout/process4"/>
    <dgm:cxn modelId="{F956BB71-52D0-4E6D-BDCE-83EFCD1AC9CC}" type="presParOf" srcId="{E426F323-DA3C-485C-A1F0-D989D2BB54A0}" destId="{05648BB9-8A37-4E70-A636-07BC0FEA8D69}" srcOrd="1" destOrd="0" presId="urn:microsoft.com/office/officeart/2005/8/layout/process4"/>
    <dgm:cxn modelId="{8AD2086C-78A6-464E-AFA1-0135E25992D4}" type="presParOf" srcId="{E426F323-DA3C-485C-A1F0-D989D2BB54A0}" destId="{7444B554-D519-4344-BABF-4338C6F07B1A}" srcOrd="2" destOrd="0" presId="urn:microsoft.com/office/officeart/2005/8/layout/process4"/>
    <dgm:cxn modelId="{4D1C8F68-CD88-46D9-B879-8FC1AF5F01F9}" type="presParOf" srcId="{7444B554-D519-4344-BABF-4338C6F07B1A}" destId="{62ED9BB8-DBA1-4B6C-937E-00D001D6940C}" srcOrd="0" destOrd="0" presId="urn:microsoft.com/office/officeart/2005/8/layout/process4"/>
    <dgm:cxn modelId="{3496485C-AD11-4D7B-AD85-918383D5C942}" type="presParOf" srcId="{7444B554-D519-4344-BABF-4338C6F07B1A}" destId="{18289716-2467-48F2-BBF1-322005E54BAD}" srcOrd="1" destOrd="0" presId="urn:microsoft.com/office/officeart/2005/8/layout/process4"/>
    <dgm:cxn modelId="{47D01B6E-0A70-46B3-82D8-94E12E27C455}" type="presParOf" srcId="{7444B554-D519-4344-BABF-4338C6F07B1A}" destId="{22E7ADCF-E044-463F-BE73-D03AF462A623}" srcOrd="2" destOrd="0" presId="urn:microsoft.com/office/officeart/2005/8/layout/process4"/>
    <dgm:cxn modelId="{E623E2B4-728E-419C-8AC9-BEBB3A569B5E}" type="presParOf" srcId="{22E7ADCF-E044-463F-BE73-D03AF462A623}" destId="{5A30AA99-F0FE-4700-8FFE-7D2C3A30C9E6}" srcOrd="0" destOrd="0" presId="urn:microsoft.com/office/officeart/2005/8/layout/process4"/>
    <dgm:cxn modelId="{1DC4F7A3-F54B-4179-884C-9DE017479861}" type="presParOf" srcId="{22E7ADCF-E044-463F-BE73-D03AF462A623}" destId="{DA01C628-166A-4207-B5B2-7FC5E0F30997}" srcOrd="1" destOrd="0" presId="urn:microsoft.com/office/officeart/2005/8/layout/process4"/>
    <dgm:cxn modelId="{7A50C3D3-FD88-4374-BFAB-FBCFC04C7841}" type="presParOf" srcId="{E426F323-DA3C-485C-A1F0-D989D2BB54A0}" destId="{763DF185-A92E-493F-9EED-A8B18854DA04}" srcOrd="3" destOrd="0" presId="urn:microsoft.com/office/officeart/2005/8/layout/process4"/>
    <dgm:cxn modelId="{18BB9119-2764-4B8C-8BD3-30DE218263B6}" type="presParOf" srcId="{E426F323-DA3C-485C-A1F0-D989D2BB54A0}" destId="{89A2B6AC-63DE-4731-9AF7-8E5B4F8B9D96}" srcOrd="4" destOrd="0" presId="urn:microsoft.com/office/officeart/2005/8/layout/process4"/>
    <dgm:cxn modelId="{0D94B86A-6F94-45D3-BFC1-5B72CB63B223}" type="presParOf" srcId="{89A2B6AC-63DE-4731-9AF7-8E5B4F8B9D96}" destId="{57A37B14-06C2-4602-A8CC-201169BE2741}" srcOrd="0" destOrd="0" presId="urn:microsoft.com/office/officeart/2005/8/layout/process4"/>
    <dgm:cxn modelId="{364D4268-2352-4D36-8570-877D8985F159}" type="presParOf" srcId="{89A2B6AC-63DE-4731-9AF7-8E5B4F8B9D96}" destId="{AF9EAC5F-EABA-40C7-8E20-91D2398678DE}" srcOrd="1" destOrd="0" presId="urn:microsoft.com/office/officeart/2005/8/layout/process4"/>
    <dgm:cxn modelId="{8A291991-5601-44BE-9A5A-DE48C2E333F9}" type="presParOf" srcId="{89A2B6AC-63DE-4731-9AF7-8E5B4F8B9D96}" destId="{26D946ED-CC36-4005-AE29-17FBB1F5712B}" srcOrd="2" destOrd="0" presId="urn:microsoft.com/office/officeart/2005/8/layout/process4"/>
    <dgm:cxn modelId="{43F71738-900A-4032-8950-68DFA5865BDB}" type="presParOf" srcId="{26D946ED-CC36-4005-AE29-17FBB1F5712B}" destId="{26F8709C-E79E-4E05-A4CC-931E930E6E0E}" srcOrd="0" destOrd="0" presId="urn:microsoft.com/office/officeart/2005/8/layout/process4"/>
    <dgm:cxn modelId="{9CE2084C-E3DC-406A-8AC7-34EC81D45DEC}" type="presParOf" srcId="{26D946ED-CC36-4005-AE29-17FBB1F5712B}" destId="{2C978850-715F-4775-9BA9-9CE19D21AC8A}"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FCA466-EF8E-475F-B146-A9D74E521702}" type="doc">
      <dgm:prSet loTypeId="urn:microsoft.com/office/officeart/2005/8/layout/arrow2" loCatId="process" qsTypeId="urn:microsoft.com/office/officeart/2005/8/quickstyle/simple1" qsCatId="simple" csTypeId="urn:microsoft.com/office/officeart/2005/8/colors/colorful5" csCatId="colorful" phldr="1"/>
      <dgm:spPr/>
    </dgm:pt>
    <dgm:pt modelId="{21C22DE6-4444-4316-99B2-B71B9A5D3345}">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プロジェクト結成</a:t>
          </a:r>
          <a:endParaRPr kumimoji="1" lang="ja-JP" altLang="en-US" sz="2400" dirty="0">
            <a:latin typeface="メイリオ" panose="020B0604030504040204" pitchFamily="50" charset="-128"/>
            <a:ea typeface="メイリオ" panose="020B0604030504040204" pitchFamily="50" charset="-128"/>
          </a:endParaRPr>
        </a:p>
      </dgm:t>
    </dgm:pt>
    <dgm:pt modelId="{9C6AF9AE-E41B-41E6-AB6F-0DB75CAB8628}" type="parTrans" cxnId="{ADF7E037-D038-41B0-9D6E-299F63C827E8}">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185AAEF5-7523-444B-8F77-2800CE835073}" type="sibTrans" cxnId="{ADF7E037-D038-41B0-9D6E-299F63C827E8}">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3F9ACE94-F476-47C9-AC00-DBC16B620D57}">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歩行機構で初勝利</a:t>
          </a:r>
          <a:endParaRPr kumimoji="1" lang="ja-JP" altLang="en-US" sz="2400" dirty="0">
            <a:latin typeface="メイリオ" panose="020B0604030504040204" pitchFamily="50" charset="-128"/>
            <a:ea typeface="メイリオ" panose="020B0604030504040204" pitchFamily="50" charset="-128"/>
          </a:endParaRPr>
        </a:p>
      </dgm:t>
    </dgm:pt>
    <dgm:pt modelId="{9A7A7D49-BB41-49A2-B011-5A0C7ECE94DD}" type="parTrans" cxnId="{22FDBC49-E8BF-4F5B-814B-D1F1B24E479F}">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89A15546-D934-4EE6-8470-1D76A9242C2F}" type="sibTrans" cxnId="{22FDBC49-E8BF-4F5B-814B-D1F1B24E479F}">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F216F177-CB64-4FB3-9694-1ECBF608A08D}">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雰囲気向上</a:t>
          </a:r>
          <a:endParaRPr kumimoji="1" lang="ja-JP" altLang="en-US" sz="2400" dirty="0">
            <a:latin typeface="メイリオ" panose="020B0604030504040204" pitchFamily="50" charset="-128"/>
            <a:ea typeface="メイリオ" panose="020B0604030504040204" pitchFamily="50" charset="-128"/>
          </a:endParaRPr>
        </a:p>
      </dgm:t>
    </dgm:pt>
    <dgm:pt modelId="{7D1BCCE1-D902-4BA3-914F-3CB40508CC1F}" type="parTrans" cxnId="{B5812B9F-0B0A-46DD-8412-65E2C9D031D8}">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FF0BEDFC-0E31-4ED4-9F43-97EE40698F10}" type="sibTrans" cxnId="{B5812B9F-0B0A-46DD-8412-65E2C9D031D8}">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9721B42A-CA38-4E03-8F2B-E89E9A2F3827}">
      <dgm:prSet phldrT="[テキスト]" custT="1"/>
      <dgm:spPr/>
      <dgm:t>
        <a:bodyPr/>
        <a:lstStyle/>
        <a:p>
          <a:r>
            <a:rPr kumimoji="1" lang="ja-JP" altLang="en-US" sz="2400" dirty="0" smtClean="0">
              <a:latin typeface="メイリオ" panose="020B0604030504040204" pitchFamily="50" charset="-128"/>
              <a:ea typeface="メイリオ" panose="020B0604030504040204" pitchFamily="50" charset="-128"/>
            </a:rPr>
            <a:t>技術の向上</a:t>
          </a:r>
          <a:endParaRPr kumimoji="1" lang="ja-JP" altLang="en-US" sz="2400" dirty="0">
            <a:latin typeface="メイリオ" panose="020B0604030504040204" pitchFamily="50" charset="-128"/>
            <a:ea typeface="メイリオ" panose="020B0604030504040204" pitchFamily="50" charset="-128"/>
          </a:endParaRPr>
        </a:p>
      </dgm:t>
    </dgm:pt>
    <dgm:pt modelId="{4E4DC773-63D9-493D-B5B3-5DBE543774E6}" type="parTrans" cxnId="{686491B6-8E7F-4B1A-9D36-06CF7F9DA1AC}">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45172D3E-DE2F-4283-8A15-FB5623FF3811}" type="sibTrans" cxnId="{686491B6-8E7F-4B1A-9D36-06CF7F9DA1AC}">
      <dgm:prSet/>
      <dgm:spPr/>
      <dgm:t>
        <a:bodyPr/>
        <a:lstStyle/>
        <a:p>
          <a:endParaRPr kumimoji="1" lang="ja-JP" altLang="en-US" sz="2400">
            <a:latin typeface="メイリオ" panose="020B0604030504040204" pitchFamily="50" charset="-128"/>
            <a:ea typeface="メイリオ" panose="020B0604030504040204" pitchFamily="50" charset="-128"/>
          </a:endParaRPr>
        </a:p>
      </dgm:t>
    </dgm:pt>
    <dgm:pt modelId="{553469F1-95CA-45BC-8488-215856F2D416}" type="pres">
      <dgm:prSet presAssocID="{B3FCA466-EF8E-475F-B146-A9D74E521702}" presName="arrowDiagram" presStyleCnt="0">
        <dgm:presLayoutVars>
          <dgm:chMax val="5"/>
          <dgm:dir/>
          <dgm:resizeHandles val="exact"/>
        </dgm:presLayoutVars>
      </dgm:prSet>
      <dgm:spPr/>
    </dgm:pt>
    <dgm:pt modelId="{A33F6451-69A2-4D28-83BA-563EDE7008F5}" type="pres">
      <dgm:prSet presAssocID="{B3FCA466-EF8E-475F-B146-A9D74E521702}" presName="arrow" presStyleLbl="bgShp" presStyleIdx="0" presStyleCnt="1" custLinFactNeighborX="-3787" custLinFactNeighborY="0"/>
      <dgm:spPr>
        <a:gradFill rotWithShape="0">
          <a:gsLst>
            <a:gs pos="0">
              <a:schemeClr val="accent2">
                <a:lumMod val="100000"/>
              </a:schemeClr>
            </a:gs>
            <a:gs pos="44000">
              <a:schemeClr val="accent6">
                <a:lumMod val="20000"/>
                <a:lumOff val="80000"/>
              </a:schemeClr>
            </a:gs>
            <a:gs pos="85000">
              <a:schemeClr val="accent1">
                <a:lumMod val="34000"/>
                <a:lumOff val="66000"/>
              </a:schemeClr>
            </a:gs>
            <a:gs pos="100000">
              <a:schemeClr val="tx2"/>
            </a:gs>
          </a:gsLst>
          <a:lin ang="5400000" scaled="1"/>
        </a:gradFill>
      </dgm:spPr>
    </dgm:pt>
    <dgm:pt modelId="{8C848A43-78D4-48E3-8C21-811D4DBC17AF}" type="pres">
      <dgm:prSet presAssocID="{B3FCA466-EF8E-475F-B146-A9D74E521702}" presName="arrowDiagram4" presStyleCnt="0"/>
      <dgm:spPr/>
    </dgm:pt>
    <dgm:pt modelId="{6A81AE13-78EA-40CE-BC48-EACAA2ACD815}" type="pres">
      <dgm:prSet presAssocID="{21C22DE6-4444-4316-99B2-B71B9A5D3345}" presName="bullet4a" presStyleLbl="node1" presStyleIdx="0" presStyleCnt="4" custLinFactNeighborX="-89994" custLinFactNeighborY="-70675"/>
      <dgm:spPr/>
    </dgm:pt>
    <dgm:pt modelId="{27C52413-4942-46DB-BAA2-7818C1E28206}" type="pres">
      <dgm:prSet presAssocID="{21C22DE6-4444-4316-99B2-B71B9A5D3345}" presName="textBox4a" presStyleLbl="revTx" presStyleIdx="0" presStyleCnt="4" custScaleX="257824" custScaleY="88339" custLinFactNeighborX="58332" custLinFactNeighborY="14468">
        <dgm:presLayoutVars>
          <dgm:bulletEnabled val="1"/>
        </dgm:presLayoutVars>
      </dgm:prSet>
      <dgm:spPr/>
      <dgm:t>
        <a:bodyPr/>
        <a:lstStyle/>
        <a:p>
          <a:endParaRPr kumimoji="1" lang="ja-JP" altLang="en-US"/>
        </a:p>
      </dgm:t>
    </dgm:pt>
    <dgm:pt modelId="{AF7FD5B3-038D-45C9-9937-16A45B4E03F8}" type="pres">
      <dgm:prSet presAssocID="{3F9ACE94-F476-47C9-AC00-DBC16B620D57}" presName="bullet4b" presStyleLbl="node1" presStyleIdx="1" presStyleCnt="4" custLinFactNeighborX="-48012" custLinFactNeighborY="-17187"/>
      <dgm:spPr>
        <a:solidFill>
          <a:schemeClr val="accent6"/>
        </a:solidFill>
      </dgm:spPr>
    </dgm:pt>
    <dgm:pt modelId="{5558D0BC-2A8E-4440-A5E9-46F1CBF0B6FB}" type="pres">
      <dgm:prSet presAssocID="{3F9ACE94-F476-47C9-AC00-DBC16B620D57}" presName="textBox4b" presStyleLbl="revTx" presStyleIdx="1" presStyleCnt="4" custScaleX="186980" custScaleY="78432">
        <dgm:presLayoutVars>
          <dgm:bulletEnabled val="1"/>
        </dgm:presLayoutVars>
      </dgm:prSet>
      <dgm:spPr/>
      <dgm:t>
        <a:bodyPr/>
        <a:lstStyle/>
        <a:p>
          <a:endParaRPr kumimoji="1" lang="ja-JP" altLang="en-US"/>
        </a:p>
      </dgm:t>
    </dgm:pt>
    <dgm:pt modelId="{22641017-2F08-48E3-BD87-BBD149D253CD}" type="pres">
      <dgm:prSet presAssocID="{F216F177-CB64-4FB3-9694-1ECBF608A08D}" presName="bullet4c" presStyleLbl="node1" presStyleIdx="2" presStyleCnt="4" custLinFactNeighborX="8017" custLinFactNeighborY="-23351"/>
      <dgm:spPr>
        <a:solidFill>
          <a:schemeClr val="accent4"/>
        </a:solidFill>
      </dgm:spPr>
    </dgm:pt>
    <dgm:pt modelId="{219D3A50-4EDF-46C0-83C9-8BB1C3B1E285}" type="pres">
      <dgm:prSet presAssocID="{F216F177-CB64-4FB3-9694-1ECBF608A08D}" presName="textBox4c" presStyleLbl="revTx" presStyleIdx="2" presStyleCnt="4" custScaleX="131924" custScaleY="81250">
        <dgm:presLayoutVars>
          <dgm:bulletEnabled val="1"/>
        </dgm:presLayoutVars>
      </dgm:prSet>
      <dgm:spPr/>
      <dgm:t>
        <a:bodyPr/>
        <a:lstStyle/>
        <a:p>
          <a:endParaRPr kumimoji="1" lang="ja-JP" altLang="en-US"/>
        </a:p>
      </dgm:t>
    </dgm:pt>
    <dgm:pt modelId="{43A27FBD-49AB-4C64-88CB-0784C03A9B95}" type="pres">
      <dgm:prSet presAssocID="{9721B42A-CA38-4E03-8F2B-E89E9A2F3827}" presName="bullet4d" presStyleLbl="node1" presStyleIdx="3" presStyleCnt="4" custLinFactNeighborX="37935" custLinFactNeighborY="-17293"/>
      <dgm:spPr>
        <a:solidFill>
          <a:schemeClr val="accent2"/>
        </a:solidFill>
      </dgm:spPr>
    </dgm:pt>
    <dgm:pt modelId="{D8A63514-BC05-4C28-B9AD-4691B307D916}" type="pres">
      <dgm:prSet presAssocID="{9721B42A-CA38-4E03-8F2B-E89E9A2F3827}" presName="textBox4d" presStyleLbl="revTx" presStyleIdx="3" presStyleCnt="4" custScaleX="116243" custScaleY="83464">
        <dgm:presLayoutVars>
          <dgm:bulletEnabled val="1"/>
        </dgm:presLayoutVars>
      </dgm:prSet>
      <dgm:spPr/>
      <dgm:t>
        <a:bodyPr/>
        <a:lstStyle/>
        <a:p>
          <a:endParaRPr kumimoji="1" lang="ja-JP" altLang="en-US"/>
        </a:p>
      </dgm:t>
    </dgm:pt>
  </dgm:ptLst>
  <dgm:cxnLst>
    <dgm:cxn modelId="{B5812B9F-0B0A-46DD-8412-65E2C9D031D8}" srcId="{B3FCA466-EF8E-475F-B146-A9D74E521702}" destId="{F216F177-CB64-4FB3-9694-1ECBF608A08D}" srcOrd="2" destOrd="0" parTransId="{7D1BCCE1-D902-4BA3-914F-3CB40508CC1F}" sibTransId="{FF0BEDFC-0E31-4ED4-9F43-97EE40698F10}"/>
    <dgm:cxn modelId="{11E8E02E-1B32-49FF-91CF-1EA64B2F89E4}" type="presOf" srcId="{9721B42A-CA38-4E03-8F2B-E89E9A2F3827}" destId="{D8A63514-BC05-4C28-B9AD-4691B307D916}" srcOrd="0" destOrd="0" presId="urn:microsoft.com/office/officeart/2005/8/layout/arrow2"/>
    <dgm:cxn modelId="{1421C3FD-1FC6-4D63-8D06-573B59AD4EA2}" type="presOf" srcId="{F216F177-CB64-4FB3-9694-1ECBF608A08D}" destId="{219D3A50-4EDF-46C0-83C9-8BB1C3B1E285}" srcOrd="0" destOrd="0" presId="urn:microsoft.com/office/officeart/2005/8/layout/arrow2"/>
    <dgm:cxn modelId="{22FDBC49-E8BF-4F5B-814B-D1F1B24E479F}" srcId="{B3FCA466-EF8E-475F-B146-A9D74E521702}" destId="{3F9ACE94-F476-47C9-AC00-DBC16B620D57}" srcOrd="1" destOrd="0" parTransId="{9A7A7D49-BB41-49A2-B011-5A0C7ECE94DD}" sibTransId="{89A15546-D934-4EE6-8470-1D76A9242C2F}"/>
    <dgm:cxn modelId="{3F51009A-2955-4AFD-9B52-8D55A081FBEF}" type="presOf" srcId="{21C22DE6-4444-4316-99B2-B71B9A5D3345}" destId="{27C52413-4942-46DB-BAA2-7818C1E28206}" srcOrd="0" destOrd="0" presId="urn:microsoft.com/office/officeart/2005/8/layout/arrow2"/>
    <dgm:cxn modelId="{812A4C02-07B8-4BA2-8978-6F3C73C56516}" type="presOf" srcId="{3F9ACE94-F476-47C9-AC00-DBC16B620D57}" destId="{5558D0BC-2A8E-4440-A5E9-46F1CBF0B6FB}" srcOrd="0" destOrd="0" presId="urn:microsoft.com/office/officeart/2005/8/layout/arrow2"/>
    <dgm:cxn modelId="{686491B6-8E7F-4B1A-9D36-06CF7F9DA1AC}" srcId="{B3FCA466-EF8E-475F-B146-A9D74E521702}" destId="{9721B42A-CA38-4E03-8F2B-E89E9A2F3827}" srcOrd="3" destOrd="0" parTransId="{4E4DC773-63D9-493D-B5B3-5DBE543774E6}" sibTransId="{45172D3E-DE2F-4283-8A15-FB5623FF3811}"/>
    <dgm:cxn modelId="{ADF7E037-D038-41B0-9D6E-299F63C827E8}" srcId="{B3FCA466-EF8E-475F-B146-A9D74E521702}" destId="{21C22DE6-4444-4316-99B2-B71B9A5D3345}" srcOrd="0" destOrd="0" parTransId="{9C6AF9AE-E41B-41E6-AB6F-0DB75CAB8628}" sibTransId="{185AAEF5-7523-444B-8F77-2800CE835073}"/>
    <dgm:cxn modelId="{83FDA1B9-6570-401A-A73B-9738662ADA54}" type="presOf" srcId="{B3FCA466-EF8E-475F-B146-A9D74E521702}" destId="{553469F1-95CA-45BC-8488-215856F2D416}" srcOrd="0" destOrd="0" presId="urn:microsoft.com/office/officeart/2005/8/layout/arrow2"/>
    <dgm:cxn modelId="{AD122D42-DF94-4829-BE0E-62B8CD670229}" type="presParOf" srcId="{553469F1-95CA-45BC-8488-215856F2D416}" destId="{A33F6451-69A2-4D28-83BA-563EDE7008F5}" srcOrd="0" destOrd="0" presId="urn:microsoft.com/office/officeart/2005/8/layout/arrow2"/>
    <dgm:cxn modelId="{37D26E5D-3B3D-421A-AA76-0BD3DF2186F0}" type="presParOf" srcId="{553469F1-95CA-45BC-8488-215856F2D416}" destId="{8C848A43-78D4-48E3-8C21-811D4DBC17AF}" srcOrd="1" destOrd="0" presId="urn:microsoft.com/office/officeart/2005/8/layout/arrow2"/>
    <dgm:cxn modelId="{73B63D80-6A20-4903-AEBA-CC23E36C4B17}" type="presParOf" srcId="{8C848A43-78D4-48E3-8C21-811D4DBC17AF}" destId="{6A81AE13-78EA-40CE-BC48-EACAA2ACD815}" srcOrd="0" destOrd="0" presId="urn:microsoft.com/office/officeart/2005/8/layout/arrow2"/>
    <dgm:cxn modelId="{BFC8CAA8-7ECD-4491-AB21-71A5D2996D07}" type="presParOf" srcId="{8C848A43-78D4-48E3-8C21-811D4DBC17AF}" destId="{27C52413-4942-46DB-BAA2-7818C1E28206}" srcOrd="1" destOrd="0" presId="urn:microsoft.com/office/officeart/2005/8/layout/arrow2"/>
    <dgm:cxn modelId="{13DF087E-0377-4B9C-A166-4368776F9730}" type="presParOf" srcId="{8C848A43-78D4-48E3-8C21-811D4DBC17AF}" destId="{AF7FD5B3-038D-45C9-9937-16A45B4E03F8}" srcOrd="2" destOrd="0" presId="urn:microsoft.com/office/officeart/2005/8/layout/arrow2"/>
    <dgm:cxn modelId="{9FE9187F-5F49-4556-B882-A8C6E37436F1}" type="presParOf" srcId="{8C848A43-78D4-48E3-8C21-811D4DBC17AF}" destId="{5558D0BC-2A8E-4440-A5E9-46F1CBF0B6FB}" srcOrd="3" destOrd="0" presId="urn:microsoft.com/office/officeart/2005/8/layout/arrow2"/>
    <dgm:cxn modelId="{2C820208-04C6-4519-9FC1-D1FE1ACDFC1B}" type="presParOf" srcId="{8C848A43-78D4-48E3-8C21-811D4DBC17AF}" destId="{22641017-2F08-48E3-BD87-BBD149D253CD}" srcOrd="4" destOrd="0" presId="urn:microsoft.com/office/officeart/2005/8/layout/arrow2"/>
    <dgm:cxn modelId="{8D11BB32-0BB7-4E3E-87EA-5EF2D1F65179}" type="presParOf" srcId="{8C848A43-78D4-48E3-8C21-811D4DBC17AF}" destId="{219D3A50-4EDF-46C0-83C9-8BB1C3B1E285}" srcOrd="5" destOrd="0" presId="urn:microsoft.com/office/officeart/2005/8/layout/arrow2"/>
    <dgm:cxn modelId="{D2A0A2F0-BA14-4EF8-AA9B-29368B9F5A17}" type="presParOf" srcId="{8C848A43-78D4-48E3-8C21-811D4DBC17AF}" destId="{43A27FBD-49AB-4C64-88CB-0784C03A9B95}" srcOrd="6" destOrd="0" presId="urn:microsoft.com/office/officeart/2005/8/layout/arrow2"/>
    <dgm:cxn modelId="{47B59576-3397-4AA0-9174-8E55E2EC74B3}" type="presParOf" srcId="{8C848A43-78D4-48E3-8C21-811D4DBC17AF}" destId="{D8A63514-BC05-4C28-B9AD-4691B307D91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46B20C-1A29-4753-8781-D9B038B7C6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kumimoji="1" lang="ja-JP" altLang="en-US"/>
        </a:p>
      </dgm:t>
    </dgm:pt>
    <dgm:pt modelId="{22026C8E-F0CD-4B0D-9F68-19B2E3E4FBFA}">
      <dgm:prSet phldrT="[テキスト]" custT="1"/>
      <dgm:spPr/>
      <dgm:t>
        <a:bodyPr/>
        <a:lstStyle/>
        <a:p>
          <a:r>
            <a:rPr kumimoji="1" lang="ja-JP" altLang="en-US" sz="2400" b="1" dirty="0" smtClean="0">
              <a:latin typeface="メイリオ" panose="020B0604030504040204" pitchFamily="50" charset="-128"/>
              <a:ea typeface="メイリオ" panose="020B0604030504040204" pitchFamily="50" charset="-128"/>
            </a:rPr>
            <a:t>技術を伝承する</a:t>
          </a:r>
          <a:endParaRPr kumimoji="1" lang="ja-JP" altLang="en-US" sz="2400" b="1" dirty="0">
            <a:latin typeface="メイリオ" panose="020B0604030504040204" pitchFamily="50" charset="-128"/>
            <a:ea typeface="メイリオ" panose="020B0604030504040204" pitchFamily="50" charset="-128"/>
          </a:endParaRPr>
        </a:p>
      </dgm:t>
    </dgm:pt>
    <dgm:pt modelId="{2644F032-54FA-4FE8-B120-45D384DA420B}" type="parTrans" cxnId="{A5A0E728-D561-4054-99F3-A9C1C022C4ED}">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EF1A0E1B-C630-49A7-8C8A-5D3CEE5347DC}" type="sibTrans" cxnId="{A5A0E728-D561-4054-99F3-A9C1C022C4ED}">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CBD7EF36-BE33-4A38-BB15-BAB1F66BECEE}">
      <dgm:prSet phldrT="[テキスト]" custT="1"/>
      <dgm:spPr/>
      <dgm:t>
        <a:bodyPr/>
        <a:lstStyle/>
        <a:p>
          <a:r>
            <a:rPr kumimoji="1" lang="ja-JP" altLang="en-US" sz="2400" b="1" dirty="0" smtClean="0">
              <a:latin typeface="メイリオ" panose="020B0604030504040204" pitchFamily="50" charset="-128"/>
              <a:ea typeface="メイリオ" panose="020B0604030504040204" pitchFamily="50" charset="-128"/>
            </a:rPr>
            <a:t>交流会に参加する</a:t>
          </a:r>
          <a:endParaRPr kumimoji="1" lang="ja-JP" altLang="en-US" sz="2400" b="1" dirty="0">
            <a:latin typeface="メイリオ" panose="020B0604030504040204" pitchFamily="50" charset="-128"/>
            <a:ea typeface="メイリオ" panose="020B0604030504040204" pitchFamily="50" charset="-128"/>
          </a:endParaRPr>
        </a:p>
      </dgm:t>
    </dgm:pt>
    <dgm:pt modelId="{88BD693C-32E7-4415-9EB9-B7D2CE0E1F53}" type="parTrans" cxnId="{CE210708-C9CC-4D25-8357-B3A26F9A1F13}">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F1DD790A-272F-4CD4-A790-9A909A3EC95B}" type="sibTrans" cxnId="{CE210708-C9CC-4D25-8357-B3A26F9A1F13}">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19A893A3-5F2E-4A14-A23B-D8410B364222}">
      <dgm:prSet phldrT="[テキスト]" custT="1"/>
      <dgm:spPr/>
      <dgm:t>
        <a:bodyPr/>
        <a:lstStyle/>
        <a:p>
          <a:r>
            <a:rPr kumimoji="1" lang="ja-JP" altLang="en-US" sz="2400" b="1" dirty="0" smtClean="0">
              <a:latin typeface="メイリオ" panose="020B0604030504040204" pitchFamily="50" charset="-128"/>
              <a:ea typeface="メイリオ" panose="020B0604030504040204" pitchFamily="50" charset="-128"/>
            </a:rPr>
            <a:t>多くの試合を経験する</a:t>
          </a:r>
          <a:endParaRPr kumimoji="1" lang="ja-JP" altLang="en-US" sz="2400" b="1" dirty="0">
            <a:latin typeface="メイリオ" panose="020B0604030504040204" pitchFamily="50" charset="-128"/>
            <a:ea typeface="メイリオ" panose="020B0604030504040204" pitchFamily="50" charset="-128"/>
          </a:endParaRPr>
        </a:p>
      </dgm:t>
    </dgm:pt>
    <dgm:pt modelId="{4B7097D6-7B49-4943-8D46-F0ADC6F530A4}" type="parTrans" cxnId="{BF84E72C-0F5F-4452-8BF5-97A165DAB3CA}">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8EABB885-6158-443A-AAE9-2C28D6D40ECA}" type="sibTrans" cxnId="{BF84E72C-0F5F-4452-8BF5-97A165DAB3CA}">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C715A38A-6CC0-4B45-86BC-48088B94ADAD}">
      <dgm:prSet/>
      <dgm:spPr/>
      <dgm:t>
        <a:bodyPr/>
        <a:lstStyle/>
        <a:p>
          <a:r>
            <a:rPr kumimoji="1" lang="ja-JP" altLang="en-US" dirty="0" smtClean="0">
              <a:latin typeface="メイリオ" panose="020B0604030504040204" pitchFamily="50" charset="-128"/>
              <a:ea typeface="メイリオ" panose="020B0604030504040204" pitchFamily="50" charset="-128"/>
            </a:rPr>
            <a:t>モータドライバ</a:t>
          </a:r>
          <a:endParaRPr kumimoji="1" lang="ja-JP" altLang="en-US" dirty="0">
            <a:latin typeface="メイリオ" panose="020B0604030504040204" pitchFamily="50" charset="-128"/>
            <a:ea typeface="メイリオ" panose="020B0604030504040204" pitchFamily="50" charset="-128"/>
          </a:endParaRPr>
        </a:p>
      </dgm:t>
    </dgm:pt>
    <dgm:pt modelId="{0B4F3B9E-0DF8-4BFE-88E4-D0FFB58AEB6E}" type="parTrans" cxnId="{6EAB4B69-1CCE-4BCD-BC72-372A7037F5D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0F79294A-2C4C-44C0-A4CF-3270925FFD53}" type="sibTrans" cxnId="{6EAB4B69-1CCE-4BCD-BC72-372A7037F5D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DE899EE9-6690-4560-A49C-5CFE8A80E786}">
      <dgm:prSet/>
      <dgm:spPr/>
      <dgm:t>
        <a:bodyPr/>
        <a:lstStyle/>
        <a:p>
          <a:r>
            <a:rPr kumimoji="1" lang="ja-JP" altLang="en-US" dirty="0" smtClean="0">
              <a:latin typeface="メイリオ" panose="020B0604030504040204" pitchFamily="50" charset="-128"/>
              <a:ea typeface="メイリオ" panose="020B0604030504040204" pitchFamily="50" charset="-128"/>
            </a:rPr>
            <a:t>機構</a:t>
          </a:r>
          <a:endParaRPr kumimoji="1" lang="ja-JP" altLang="en-US" dirty="0">
            <a:latin typeface="メイリオ" panose="020B0604030504040204" pitchFamily="50" charset="-128"/>
            <a:ea typeface="メイリオ" panose="020B0604030504040204" pitchFamily="50" charset="-128"/>
          </a:endParaRPr>
        </a:p>
      </dgm:t>
    </dgm:pt>
    <dgm:pt modelId="{6924E37E-9636-4E80-B1B0-F38A746726A6}" type="parTrans" cxnId="{846EB986-E5E5-4C24-B6C7-ECB4D5C7461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F9728E5F-1C3F-4332-88E5-77B72A465F18}" type="sibTrans" cxnId="{846EB986-E5E5-4C24-B6C7-ECB4D5C74619}">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31AF034F-79D4-414D-9BA0-D50829A88B8F}">
      <dgm:prSet/>
      <dgm:spPr/>
      <dgm:t>
        <a:bodyPr/>
        <a:lstStyle/>
        <a:p>
          <a:r>
            <a:rPr kumimoji="1" lang="ja-JP" altLang="en-US" dirty="0" smtClean="0">
              <a:latin typeface="メイリオ" panose="020B0604030504040204" pitchFamily="50" charset="-128"/>
              <a:ea typeface="メイリオ" panose="020B0604030504040204" pitchFamily="50" charset="-128"/>
            </a:rPr>
            <a:t>多くの機構を知る</a:t>
          </a:r>
          <a:endParaRPr kumimoji="1" lang="ja-JP" altLang="en-US" dirty="0">
            <a:latin typeface="メイリオ" panose="020B0604030504040204" pitchFamily="50" charset="-128"/>
            <a:ea typeface="メイリオ" panose="020B0604030504040204" pitchFamily="50" charset="-128"/>
          </a:endParaRPr>
        </a:p>
      </dgm:t>
    </dgm:pt>
    <dgm:pt modelId="{EF106B39-07DF-4501-879B-5FCD08246146}" type="parTrans" cxnId="{93170243-02A5-4DB5-8FA3-6029A967CE00}">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A6CFAF80-DD78-40B7-871B-8C84D23F122A}" type="sibTrans" cxnId="{93170243-02A5-4DB5-8FA3-6029A967CE00}">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9C7A065A-5207-4705-AE75-5757DA2E21EA}">
      <dgm:prSet/>
      <dgm:spPr/>
      <dgm:t>
        <a:bodyPr/>
        <a:lstStyle/>
        <a:p>
          <a:r>
            <a:rPr kumimoji="1" lang="ja-JP" altLang="en-US" dirty="0" smtClean="0">
              <a:latin typeface="メイリオ" panose="020B0604030504040204" pitchFamily="50" charset="-128"/>
              <a:ea typeface="メイリオ" panose="020B0604030504040204" pitchFamily="50" charset="-128"/>
            </a:rPr>
            <a:t>戦術</a:t>
          </a:r>
          <a:endParaRPr kumimoji="1" lang="ja-JP" altLang="en-US" dirty="0">
            <a:latin typeface="メイリオ" panose="020B0604030504040204" pitchFamily="50" charset="-128"/>
            <a:ea typeface="メイリオ" panose="020B0604030504040204" pitchFamily="50" charset="-128"/>
          </a:endParaRPr>
        </a:p>
      </dgm:t>
    </dgm:pt>
    <dgm:pt modelId="{65C7ED36-BBDE-49E2-A273-E92B5E7ACC7F}" type="parTrans" cxnId="{9DB577A9-1A84-4132-BF78-395AA107E30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D8C2B42F-8A82-42A3-90A7-707494D70EC8}" type="sibTrans" cxnId="{9DB577A9-1A84-4132-BF78-395AA107E305}">
      <dgm:prSet/>
      <dgm:spPr/>
      <dgm:t>
        <a:bodyPr/>
        <a:lstStyle/>
        <a:p>
          <a:endParaRPr kumimoji="1" lang="ja-JP" altLang="en-US">
            <a:latin typeface="メイリオ" panose="020B0604030504040204" pitchFamily="50" charset="-128"/>
            <a:ea typeface="メイリオ" panose="020B0604030504040204" pitchFamily="50" charset="-128"/>
          </a:endParaRPr>
        </a:p>
      </dgm:t>
    </dgm:pt>
    <dgm:pt modelId="{6BCA7062-EAE5-460D-9396-6675FDE71AA0}" type="pres">
      <dgm:prSet presAssocID="{F846B20C-1A29-4753-8781-D9B038B7C687}" presName="linear" presStyleCnt="0">
        <dgm:presLayoutVars>
          <dgm:dir/>
          <dgm:animLvl val="lvl"/>
          <dgm:resizeHandles val="exact"/>
        </dgm:presLayoutVars>
      </dgm:prSet>
      <dgm:spPr/>
      <dgm:t>
        <a:bodyPr/>
        <a:lstStyle/>
        <a:p>
          <a:endParaRPr kumimoji="1" lang="ja-JP" altLang="en-US"/>
        </a:p>
      </dgm:t>
    </dgm:pt>
    <dgm:pt modelId="{4E21424C-8762-46D0-91BB-2A67158A2891}" type="pres">
      <dgm:prSet presAssocID="{22026C8E-F0CD-4B0D-9F68-19B2E3E4FBFA}" presName="parentLin" presStyleCnt="0"/>
      <dgm:spPr/>
      <dgm:t>
        <a:bodyPr/>
        <a:lstStyle/>
        <a:p>
          <a:endParaRPr kumimoji="1" lang="ja-JP" altLang="en-US"/>
        </a:p>
      </dgm:t>
    </dgm:pt>
    <dgm:pt modelId="{5AFEC38E-855F-4199-B41F-9B9F14ADC450}" type="pres">
      <dgm:prSet presAssocID="{22026C8E-F0CD-4B0D-9F68-19B2E3E4FBFA}" presName="parentLeftMargin" presStyleLbl="node1" presStyleIdx="0" presStyleCnt="3"/>
      <dgm:spPr/>
      <dgm:t>
        <a:bodyPr/>
        <a:lstStyle/>
        <a:p>
          <a:endParaRPr kumimoji="1" lang="ja-JP" altLang="en-US"/>
        </a:p>
      </dgm:t>
    </dgm:pt>
    <dgm:pt modelId="{E6146C01-A24A-4438-A6DA-F04494B1A09D}" type="pres">
      <dgm:prSet presAssocID="{22026C8E-F0CD-4B0D-9F68-19B2E3E4FBFA}" presName="parentText" presStyleLbl="node1" presStyleIdx="0" presStyleCnt="3">
        <dgm:presLayoutVars>
          <dgm:chMax val="0"/>
          <dgm:bulletEnabled val="1"/>
        </dgm:presLayoutVars>
      </dgm:prSet>
      <dgm:spPr/>
      <dgm:t>
        <a:bodyPr/>
        <a:lstStyle/>
        <a:p>
          <a:endParaRPr kumimoji="1" lang="ja-JP" altLang="en-US"/>
        </a:p>
      </dgm:t>
    </dgm:pt>
    <dgm:pt modelId="{B03F5E70-C7E1-4C02-BABE-66DD950847A9}" type="pres">
      <dgm:prSet presAssocID="{22026C8E-F0CD-4B0D-9F68-19B2E3E4FBFA}" presName="negativeSpace" presStyleCnt="0"/>
      <dgm:spPr/>
      <dgm:t>
        <a:bodyPr/>
        <a:lstStyle/>
        <a:p>
          <a:endParaRPr kumimoji="1" lang="ja-JP" altLang="en-US"/>
        </a:p>
      </dgm:t>
    </dgm:pt>
    <dgm:pt modelId="{05A927F2-D33E-4978-9A00-C487B7DDFB03}" type="pres">
      <dgm:prSet presAssocID="{22026C8E-F0CD-4B0D-9F68-19B2E3E4FBFA}" presName="childText" presStyleLbl="conFgAcc1" presStyleIdx="0" presStyleCnt="3">
        <dgm:presLayoutVars>
          <dgm:bulletEnabled val="1"/>
        </dgm:presLayoutVars>
      </dgm:prSet>
      <dgm:spPr>
        <a:prstGeom prst="roundRect">
          <a:avLst/>
        </a:prstGeom>
      </dgm:spPr>
      <dgm:t>
        <a:bodyPr/>
        <a:lstStyle/>
        <a:p>
          <a:endParaRPr kumimoji="1" lang="ja-JP" altLang="en-US"/>
        </a:p>
      </dgm:t>
    </dgm:pt>
    <dgm:pt modelId="{7AF2B455-2E22-4B7E-B90A-EE5D8A0DB29D}" type="pres">
      <dgm:prSet presAssocID="{EF1A0E1B-C630-49A7-8C8A-5D3CEE5347DC}" presName="spaceBetweenRectangles" presStyleCnt="0"/>
      <dgm:spPr/>
      <dgm:t>
        <a:bodyPr/>
        <a:lstStyle/>
        <a:p>
          <a:endParaRPr kumimoji="1" lang="ja-JP" altLang="en-US"/>
        </a:p>
      </dgm:t>
    </dgm:pt>
    <dgm:pt modelId="{5EA7AAB3-DFEB-4CB8-B7FB-E0A7DC4737EE}" type="pres">
      <dgm:prSet presAssocID="{CBD7EF36-BE33-4A38-BB15-BAB1F66BECEE}" presName="parentLin" presStyleCnt="0"/>
      <dgm:spPr/>
      <dgm:t>
        <a:bodyPr/>
        <a:lstStyle/>
        <a:p>
          <a:endParaRPr kumimoji="1" lang="ja-JP" altLang="en-US"/>
        </a:p>
      </dgm:t>
    </dgm:pt>
    <dgm:pt modelId="{98984E61-57D4-4AE2-B943-E5E8D6D9F366}" type="pres">
      <dgm:prSet presAssocID="{CBD7EF36-BE33-4A38-BB15-BAB1F66BECEE}" presName="parentLeftMargin" presStyleLbl="node1" presStyleIdx="0" presStyleCnt="3"/>
      <dgm:spPr/>
      <dgm:t>
        <a:bodyPr/>
        <a:lstStyle/>
        <a:p>
          <a:endParaRPr kumimoji="1" lang="ja-JP" altLang="en-US"/>
        </a:p>
      </dgm:t>
    </dgm:pt>
    <dgm:pt modelId="{60D38AD0-3853-41A9-BCCC-2CE5FD78C672}" type="pres">
      <dgm:prSet presAssocID="{CBD7EF36-BE33-4A38-BB15-BAB1F66BECEE}" presName="parentText" presStyleLbl="node1" presStyleIdx="1" presStyleCnt="3">
        <dgm:presLayoutVars>
          <dgm:chMax val="0"/>
          <dgm:bulletEnabled val="1"/>
        </dgm:presLayoutVars>
      </dgm:prSet>
      <dgm:spPr/>
      <dgm:t>
        <a:bodyPr/>
        <a:lstStyle/>
        <a:p>
          <a:endParaRPr kumimoji="1" lang="ja-JP" altLang="en-US"/>
        </a:p>
      </dgm:t>
    </dgm:pt>
    <dgm:pt modelId="{EB7DB5A9-FBA3-49F3-B436-E1002B40D582}" type="pres">
      <dgm:prSet presAssocID="{CBD7EF36-BE33-4A38-BB15-BAB1F66BECEE}" presName="negativeSpace" presStyleCnt="0"/>
      <dgm:spPr/>
      <dgm:t>
        <a:bodyPr/>
        <a:lstStyle/>
        <a:p>
          <a:endParaRPr kumimoji="1" lang="ja-JP" altLang="en-US"/>
        </a:p>
      </dgm:t>
    </dgm:pt>
    <dgm:pt modelId="{FE4BB7B9-B1B5-444E-8FFB-7E0D9A679ADF}" type="pres">
      <dgm:prSet presAssocID="{CBD7EF36-BE33-4A38-BB15-BAB1F66BECEE}" presName="childText" presStyleLbl="conFgAcc1" presStyleIdx="1" presStyleCnt="3">
        <dgm:presLayoutVars>
          <dgm:bulletEnabled val="1"/>
        </dgm:presLayoutVars>
      </dgm:prSet>
      <dgm:spPr>
        <a:prstGeom prst="roundRect">
          <a:avLst/>
        </a:prstGeom>
      </dgm:spPr>
      <dgm:t>
        <a:bodyPr/>
        <a:lstStyle/>
        <a:p>
          <a:endParaRPr kumimoji="1" lang="ja-JP" altLang="en-US"/>
        </a:p>
      </dgm:t>
    </dgm:pt>
    <dgm:pt modelId="{E8706C79-59BB-4CA7-9AE7-C3505B808A1B}" type="pres">
      <dgm:prSet presAssocID="{F1DD790A-272F-4CD4-A790-9A909A3EC95B}" presName="spaceBetweenRectangles" presStyleCnt="0"/>
      <dgm:spPr/>
      <dgm:t>
        <a:bodyPr/>
        <a:lstStyle/>
        <a:p>
          <a:endParaRPr kumimoji="1" lang="ja-JP" altLang="en-US"/>
        </a:p>
      </dgm:t>
    </dgm:pt>
    <dgm:pt modelId="{3BBC156D-13D5-4B92-AECA-A19E633411BC}" type="pres">
      <dgm:prSet presAssocID="{19A893A3-5F2E-4A14-A23B-D8410B364222}" presName="parentLin" presStyleCnt="0"/>
      <dgm:spPr/>
      <dgm:t>
        <a:bodyPr/>
        <a:lstStyle/>
        <a:p>
          <a:endParaRPr kumimoji="1" lang="ja-JP" altLang="en-US"/>
        </a:p>
      </dgm:t>
    </dgm:pt>
    <dgm:pt modelId="{A96BAEE1-16A1-42D5-ABF5-BE13CA02E942}" type="pres">
      <dgm:prSet presAssocID="{19A893A3-5F2E-4A14-A23B-D8410B364222}" presName="parentLeftMargin" presStyleLbl="node1" presStyleIdx="1" presStyleCnt="3"/>
      <dgm:spPr/>
      <dgm:t>
        <a:bodyPr/>
        <a:lstStyle/>
        <a:p>
          <a:endParaRPr kumimoji="1" lang="ja-JP" altLang="en-US"/>
        </a:p>
      </dgm:t>
    </dgm:pt>
    <dgm:pt modelId="{69525EC8-D96D-452B-8E98-569A0D0988D0}" type="pres">
      <dgm:prSet presAssocID="{19A893A3-5F2E-4A14-A23B-D8410B364222}" presName="parentText" presStyleLbl="node1" presStyleIdx="2" presStyleCnt="3">
        <dgm:presLayoutVars>
          <dgm:chMax val="0"/>
          <dgm:bulletEnabled val="1"/>
        </dgm:presLayoutVars>
      </dgm:prSet>
      <dgm:spPr/>
      <dgm:t>
        <a:bodyPr/>
        <a:lstStyle/>
        <a:p>
          <a:endParaRPr kumimoji="1" lang="ja-JP" altLang="en-US"/>
        </a:p>
      </dgm:t>
    </dgm:pt>
    <dgm:pt modelId="{F1A89316-E709-4503-8756-03651511C3D4}" type="pres">
      <dgm:prSet presAssocID="{19A893A3-5F2E-4A14-A23B-D8410B364222}" presName="negativeSpace" presStyleCnt="0"/>
      <dgm:spPr/>
      <dgm:t>
        <a:bodyPr/>
        <a:lstStyle/>
        <a:p>
          <a:endParaRPr kumimoji="1" lang="ja-JP" altLang="en-US"/>
        </a:p>
      </dgm:t>
    </dgm:pt>
    <dgm:pt modelId="{044D8EC5-160D-4A59-B4CE-4882F42267B0}" type="pres">
      <dgm:prSet presAssocID="{19A893A3-5F2E-4A14-A23B-D8410B364222}" presName="childText" presStyleLbl="conFgAcc1" presStyleIdx="2" presStyleCnt="3">
        <dgm:presLayoutVars>
          <dgm:bulletEnabled val="1"/>
        </dgm:presLayoutVars>
      </dgm:prSet>
      <dgm:spPr>
        <a:prstGeom prst="roundRect">
          <a:avLst/>
        </a:prstGeom>
      </dgm:spPr>
      <dgm:t>
        <a:bodyPr/>
        <a:lstStyle/>
        <a:p>
          <a:endParaRPr kumimoji="1" lang="ja-JP" altLang="en-US"/>
        </a:p>
      </dgm:t>
    </dgm:pt>
  </dgm:ptLst>
  <dgm:cxnLst>
    <dgm:cxn modelId="{2351C5B3-2AA4-45D5-860F-161773447601}" type="presOf" srcId="{19A893A3-5F2E-4A14-A23B-D8410B364222}" destId="{A96BAEE1-16A1-42D5-ABF5-BE13CA02E942}" srcOrd="0" destOrd="0" presId="urn:microsoft.com/office/officeart/2005/8/layout/list1"/>
    <dgm:cxn modelId="{9DB577A9-1A84-4132-BF78-395AA107E305}" srcId="{19A893A3-5F2E-4A14-A23B-D8410B364222}" destId="{9C7A065A-5207-4705-AE75-5757DA2E21EA}" srcOrd="0" destOrd="0" parTransId="{65C7ED36-BBDE-49E2-A273-E92B5E7ACC7F}" sibTransId="{D8C2B42F-8A82-42A3-90A7-707494D70EC8}"/>
    <dgm:cxn modelId="{BF84E72C-0F5F-4452-8BF5-97A165DAB3CA}" srcId="{F846B20C-1A29-4753-8781-D9B038B7C687}" destId="{19A893A3-5F2E-4A14-A23B-D8410B364222}" srcOrd="2" destOrd="0" parTransId="{4B7097D6-7B49-4943-8D46-F0ADC6F530A4}" sibTransId="{8EABB885-6158-443A-AAE9-2C28D6D40ECA}"/>
    <dgm:cxn modelId="{5CAFCCE8-FFBD-4814-8AAA-5C2229CEDC17}" type="presOf" srcId="{22026C8E-F0CD-4B0D-9F68-19B2E3E4FBFA}" destId="{5AFEC38E-855F-4199-B41F-9B9F14ADC450}" srcOrd="0" destOrd="0" presId="urn:microsoft.com/office/officeart/2005/8/layout/list1"/>
    <dgm:cxn modelId="{EDE9AE1C-ED9F-4277-B7E2-F475D8509AA0}" type="presOf" srcId="{CBD7EF36-BE33-4A38-BB15-BAB1F66BECEE}" destId="{60D38AD0-3853-41A9-BCCC-2CE5FD78C672}" srcOrd="1" destOrd="0" presId="urn:microsoft.com/office/officeart/2005/8/layout/list1"/>
    <dgm:cxn modelId="{846EB986-E5E5-4C24-B6C7-ECB4D5C74619}" srcId="{22026C8E-F0CD-4B0D-9F68-19B2E3E4FBFA}" destId="{DE899EE9-6690-4560-A49C-5CFE8A80E786}" srcOrd="0" destOrd="0" parTransId="{6924E37E-9636-4E80-B1B0-F38A746726A6}" sibTransId="{F9728E5F-1C3F-4332-88E5-77B72A465F18}"/>
    <dgm:cxn modelId="{93170243-02A5-4DB5-8FA3-6029A967CE00}" srcId="{CBD7EF36-BE33-4A38-BB15-BAB1F66BECEE}" destId="{31AF034F-79D4-414D-9BA0-D50829A88B8F}" srcOrd="0" destOrd="0" parTransId="{EF106B39-07DF-4501-879B-5FCD08246146}" sibTransId="{A6CFAF80-DD78-40B7-871B-8C84D23F122A}"/>
    <dgm:cxn modelId="{F2B78A4A-EDB6-4B1B-9D5B-64B273304112}" type="presOf" srcId="{DE899EE9-6690-4560-A49C-5CFE8A80E786}" destId="{05A927F2-D33E-4978-9A00-C487B7DDFB03}" srcOrd="0" destOrd="0" presId="urn:microsoft.com/office/officeart/2005/8/layout/list1"/>
    <dgm:cxn modelId="{A5A0E728-D561-4054-99F3-A9C1C022C4ED}" srcId="{F846B20C-1A29-4753-8781-D9B038B7C687}" destId="{22026C8E-F0CD-4B0D-9F68-19B2E3E4FBFA}" srcOrd="0" destOrd="0" parTransId="{2644F032-54FA-4FE8-B120-45D384DA420B}" sibTransId="{EF1A0E1B-C630-49A7-8C8A-5D3CEE5347DC}"/>
    <dgm:cxn modelId="{6EAB4B69-1CCE-4BCD-BC72-372A7037F5D5}" srcId="{22026C8E-F0CD-4B0D-9F68-19B2E3E4FBFA}" destId="{C715A38A-6CC0-4B45-86BC-48088B94ADAD}" srcOrd="1" destOrd="0" parTransId="{0B4F3B9E-0DF8-4BFE-88E4-D0FFB58AEB6E}" sibTransId="{0F79294A-2C4C-44C0-A4CF-3270925FFD53}"/>
    <dgm:cxn modelId="{E7369999-914A-428F-9EC5-A896BF0073B5}" type="presOf" srcId="{F846B20C-1A29-4753-8781-D9B038B7C687}" destId="{6BCA7062-EAE5-460D-9396-6675FDE71AA0}" srcOrd="0" destOrd="0" presId="urn:microsoft.com/office/officeart/2005/8/layout/list1"/>
    <dgm:cxn modelId="{E76F6FE5-8803-43A6-B345-082DC49409C2}" type="presOf" srcId="{C715A38A-6CC0-4B45-86BC-48088B94ADAD}" destId="{05A927F2-D33E-4978-9A00-C487B7DDFB03}" srcOrd="0" destOrd="1" presId="urn:microsoft.com/office/officeart/2005/8/layout/list1"/>
    <dgm:cxn modelId="{CE210708-C9CC-4D25-8357-B3A26F9A1F13}" srcId="{F846B20C-1A29-4753-8781-D9B038B7C687}" destId="{CBD7EF36-BE33-4A38-BB15-BAB1F66BECEE}" srcOrd="1" destOrd="0" parTransId="{88BD693C-32E7-4415-9EB9-B7D2CE0E1F53}" sibTransId="{F1DD790A-272F-4CD4-A790-9A909A3EC95B}"/>
    <dgm:cxn modelId="{CCC276D9-0B2A-4363-ACA4-6F87FAC694AA}" type="presOf" srcId="{CBD7EF36-BE33-4A38-BB15-BAB1F66BECEE}" destId="{98984E61-57D4-4AE2-B943-E5E8D6D9F366}" srcOrd="0" destOrd="0" presId="urn:microsoft.com/office/officeart/2005/8/layout/list1"/>
    <dgm:cxn modelId="{640A35CF-63CC-4D65-BF6B-5C18E19FA349}" type="presOf" srcId="{9C7A065A-5207-4705-AE75-5757DA2E21EA}" destId="{044D8EC5-160D-4A59-B4CE-4882F42267B0}" srcOrd="0" destOrd="0" presId="urn:microsoft.com/office/officeart/2005/8/layout/list1"/>
    <dgm:cxn modelId="{97A1FEF5-470A-4F0D-9B9B-6717C114296B}" type="presOf" srcId="{22026C8E-F0CD-4B0D-9F68-19B2E3E4FBFA}" destId="{E6146C01-A24A-4438-A6DA-F04494B1A09D}" srcOrd="1" destOrd="0" presId="urn:microsoft.com/office/officeart/2005/8/layout/list1"/>
    <dgm:cxn modelId="{5B971BD8-242C-4BA3-A624-1CB9E2D56BF8}" type="presOf" srcId="{31AF034F-79D4-414D-9BA0-D50829A88B8F}" destId="{FE4BB7B9-B1B5-444E-8FFB-7E0D9A679ADF}" srcOrd="0" destOrd="0" presId="urn:microsoft.com/office/officeart/2005/8/layout/list1"/>
    <dgm:cxn modelId="{AAD3C200-ACB7-4BB0-BD89-1941C585F77D}" type="presOf" srcId="{19A893A3-5F2E-4A14-A23B-D8410B364222}" destId="{69525EC8-D96D-452B-8E98-569A0D0988D0}" srcOrd="1" destOrd="0" presId="urn:microsoft.com/office/officeart/2005/8/layout/list1"/>
    <dgm:cxn modelId="{0C2B11B8-428C-4849-8A60-53667E78132A}" type="presParOf" srcId="{6BCA7062-EAE5-460D-9396-6675FDE71AA0}" destId="{4E21424C-8762-46D0-91BB-2A67158A2891}" srcOrd="0" destOrd="0" presId="urn:microsoft.com/office/officeart/2005/8/layout/list1"/>
    <dgm:cxn modelId="{F717876D-D204-4C34-A0E3-6BC645C24053}" type="presParOf" srcId="{4E21424C-8762-46D0-91BB-2A67158A2891}" destId="{5AFEC38E-855F-4199-B41F-9B9F14ADC450}" srcOrd="0" destOrd="0" presId="urn:microsoft.com/office/officeart/2005/8/layout/list1"/>
    <dgm:cxn modelId="{3EBC9B9D-82B6-4837-9433-04B21FEDF1DF}" type="presParOf" srcId="{4E21424C-8762-46D0-91BB-2A67158A2891}" destId="{E6146C01-A24A-4438-A6DA-F04494B1A09D}" srcOrd="1" destOrd="0" presId="urn:microsoft.com/office/officeart/2005/8/layout/list1"/>
    <dgm:cxn modelId="{A1D2C7F0-C25F-4A3F-B4BD-8B72FEE90434}" type="presParOf" srcId="{6BCA7062-EAE5-460D-9396-6675FDE71AA0}" destId="{B03F5E70-C7E1-4C02-BABE-66DD950847A9}" srcOrd="1" destOrd="0" presId="urn:microsoft.com/office/officeart/2005/8/layout/list1"/>
    <dgm:cxn modelId="{BA0C3F66-E14C-4BAF-8FA6-8620C32C94DC}" type="presParOf" srcId="{6BCA7062-EAE5-460D-9396-6675FDE71AA0}" destId="{05A927F2-D33E-4978-9A00-C487B7DDFB03}" srcOrd="2" destOrd="0" presId="urn:microsoft.com/office/officeart/2005/8/layout/list1"/>
    <dgm:cxn modelId="{CB9E94AF-3B6B-4B65-9F4D-0D50994D70C4}" type="presParOf" srcId="{6BCA7062-EAE5-460D-9396-6675FDE71AA0}" destId="{7AF2B455-2E22-4B7E-B90A-EE5D8A0DB29D}" srcOrd="3" destOrd="0" presId="urn:microsoft.com/office/officeart/2005/8/layout/list1"/>
    <dgm:cxn modelId="{69A7440C-FEED-4794-A6F5-DAFF6B85AB8B}" type="presParOf" srcId="{6BCA7062-EAE5-460D-9396-6675FDE71AA0}" destId="{5EA7AAB3-DFEB-4CB8-B7FB-E0A7DC4737EE}" srcOrd="4" destOrd="0" presId="urn:microsoft.com/office/officeart/2005/8/layout/list1"/>
    <dgm:cxn modelId="{AF3EF7F5-7ED7-4738-89A0-29849E31A067}" type="presParOf" srcId="{5EA7AAB3-DFEB-4CB8-B7FB-E0A7DC4737EE}" destId="{98984E61-57D4-4AE2-B943-E5E8D6D9F366}" srcOrd="0" destOrd="0" presId="urn:microsoft.com/office/officeart/2005/8/layout/list1"/>
    <dgm:cxn modelId="{38B49154-041F-4265-BF47-7975C821E3F6}" type="presParOf" srcId="{5EA7AAB3-DFEB-4CB8-B7FB-E0A7DC4737EE}" destId="{60D38AD0-3853-41A9-BCCC-2CE5FD78C672}" srcOrd="1" destOrd="0" presId="urn:microsoft.com/office/officeart/2005/8/layout/list1"/>
    <dgm:cxn modelId="{38A1700A-5721-475E-81D0-E46B729A82AF}" type="presParOf" srcId="{6BCA7062-EAE5-460D-9396-6675FDE71AA0}" destId="{EB7DB5A9-FBA3-49F3-B436-E1002B40D582}" srcOrd="5" destOrd="0" presId="urn:microsoft.com/office/officeart/2005/8/layout/list1"/>
    <dgm:cxn modelId="{71141697-E19F-45B2-9EBB-3C2527BAD9E7}" type="presParOf" srcId="{6BCA7062-EAE5-460D-9396-6675FDE71AA0}" destId="{FE4BB7B9-B1B5-444E-8FFB-7E0D9A679ADF}" srcOrd="6" destOrd="0" presId="urn:microsoft.com/office/officeart/2005/8/layout/list1"/>
    <dgm:cxn modelId="{B1B32DE6-F43B-41E0-BE15-7FC6A647770F}" type="presParOf" srcId="{6BCA7062-EAE5-460D-9396-6675FDE71AA0}" destId="{E8706C79-59BB-4CA7-9AE7-C3505B808A1B}" srcOrd="7" destOrd="0" presId="urn:microsoft.com/office/officeart/2005/8/layout/list1"/>
    <dgm:cxn modelId="{92281AD3-105D-4BED-8C97-6EEF839DB663}" type="presParOf" srcId="{6BCA7062-EAE5-460D-9396-6675FDE71AA0}" destId="{3BBC156D-13D5-4B92-AECA-A19E633411BC}" srcOrd="8" destOrd="0" presId="urn:microsoft.com/office/officeart/2005/8/layout/list1"/>
    <dgm:cxn modelId="{D354EAB5-2B84-4E95-A9AF-342A8CAC3A82}" type="presParOf" srcId="{3BBC156D-13D5-4B92-AECA-A19E633411BC}" destId="{A96BAEE1-16A1-42D5-ABF5-BE13CA02E942}" srcOrd="0" destOrd="0" presId="urn:microsoft.com/office/officeart/2005/8/layout/list1"/>
    <dgm:cxn modelId="{3CA25CC2-F7C2-4088-94A9-3BEA0802E135}" type="presParOf" srcId="{3BBC156D-13D5-4B92-AECA-A19E633411BC}" destId="{69525EC8-D96D-452B-8E98-569A0D0988D0}" srcOrd="1" destOrd="0" presId="urn:microsoft.com/office/officeart/2005/8/layout/list1"/>
    <dgm:cxn modelId="{3A53F638-6CC3-4DAB-B42D-D4863F7D333F}" type="presParOf" srcId="{6BCA7062-EAE5-460D-9396-6675FDE71AA0}" destId="{F1A89316-E709-4503-8756-03651511C3D4}" srcOrd="9" destOrd="0" presId="urn:microsoft.com/office/officeart/2005/8/layout/list1"/>
    <dgm:cxn modelId="{2D18B827-CCC1-4F5E-9962-DBEB66FD955E}" type="presParOf" srcId="{6BCA7062-EAE5-460D-9396-6675FDE71AA0}" destId="{044D8EC5-160D-4A59-B4CE-4882F42267B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6EB72-97B6-4CC1-B73A-FE8A13ED008C}">
      <dsp:nvSpPr>
        <dsp:cNvPr id="0" name=""/>
        <dsp:cNvSpPr/>
      </dsp:nvSpPr>
      <dsp:spPr>
        <a:xfrm>
          <a:off x="0" y="3019696"/>
          <a:ext cx="7162381" cy="9911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kumimoji="1" lang="ja-JP" altLang="en-US" sz="2800" kern="1200" dirty="0" smtClean="0">
              <a:latin typeface="メイリオ" panose="020B0604030504040204" pitchFamily="50" charset="-128"/>
              <a:ea typeface="メイリオ" panose="020B0604030504040204" pitchFamily="50" charset="-128"/>
            </a:rPr>
            <a:t>来年以降のロボコン</a:t>
          </a:r>
          <a:endParaRPr kumimoji="1" lang="ja-JP" altLang="en-US" sz="2800" kern="1200" dirty="0">
            <a:latin typeface="メイリオ" panose="020B0604030504040204" pitchFamily="50" charset="-128"/>
            <a:ea typeface="メイリオ" panose="020B0604030504040204" pitchFamily="50" charset="-128"/>
          </a:endParaRPr>
        </a:p>
      </dsp:txBody>
      <dsp:txXfrm>
        <a:off x="0" y="3019696"/>
        <a:ext cx="7162381" cy="535211"/>
      </dsp:txXfrm>
    </dsp:sp>
    <dsp:sp modelId="{AFEDBC2F-ED21-4AC5-AAD7-7674985F1EE7}">
      <dsp:nvSpPr>
        <dsp:cNvPr id="0" name=""/>
        <dsp:cNvSpPr/>
      </dsp:nvSpPr>
      <dsp:spPr>
        <a:xfrm>
          <a:off x="10278" y="3553646"/>
          <a:ext cx="3581190" cy="45592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latin typeface="メイリオ" panose="020B0604030504040204" pitchFamily="50" charset="-128"/>
              <a:ea typeface="メイリオ" panose="020B0604030504040204" pitchFamily="50" charset="-128"/>
            </a:rPr>
            <a:t>地区大会一回戦突破</a:t>
          </a:r>
          <a:endParaRPr kumimoji="1" lang="ja-JP" altLang="en-US" sz="2400" b="1" kern="1200" dirty="0">
            <a:latin typeface="メイリオ" panose="020B0604030504040204" pitchFamily="50" charset="-128"/>
            <a:ea typeface="メイリオ" panose="020B0604030504040204" pitchFamily="50" charset="-128"/>
          </a:endParaRPr>
        </a:p>
      </dsp:txBody>
      <dsp:txXfrm>
        <a:off x="10278" y="3553646"/>
        <a:ext cx="3581190" cy="455920"/>
      </dsp:txXfrm>
    </dsp:sp>
    <dsp:sp modelId="{58F51C78-5C99-4397-9E13-A010C23FC408}">
      <dsp:nvSpPr>
        <dsp:cNvPr id="0" name=""/>
        <dsp:cNvSpPr/>
      </dsp:nvSpPr>
      <dsp:spPr>
        <a:xfrm>
          <a:off x="3581190" y="3553646"/>
          <a:ext cx="3581190" cy="455920"/>
        </a:xfrm>
        <a:prstGeom prst="rect">
          <a:avLst/>
        </a:prstGeom>
        <a:solidFill>
          <a:schemeClr val="accent5">
            <a:tint val="40000"/>
            <a:alpha val="90000"/>
            <a:hueOff val="-1478351"/>
            <a:satOff val="-2563"/>
            <a:lumOff val="-25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latin typeface="メイリオ" panose="020B0604030504040204" pitchFamily="50" charset="-128"/>
              <a:ea typeface="メイリオ" panose="020B0604030504040204" pitchFamily="50" charset="-128"/>
            </a:rPr>
            <a:t>全国大会で活躍</a:t>
          </a:r>
          <a:endParaRPr kumimoji="1" lang="ja-JP" altLang="en-US" sz="2400" b="1" kern="1200" dirty="0">
            <a:latin typeface="メイリオ" panose="020B0604030504040204" pitchFamily="50" charset="-128"/>
            <a:ea typeface="メイリオ" panose="020B0604030504040204" pitchFamily="50" charset="-128"/>
          </a:endParaRPr>
        </a:p>
      </dsp:txBody>
      <dsp:txXfrm>
        <a:off x="3581190" y="3553646"/>
        <a:ext cx="3581190" cy="455920"/>
      </dsp:txXfrm>
    </dsp:sp>
    <dsp:sp modelId="{18289716-2467-48F2-BBF1-322005E54BAD}">
      <dsp:nvSpPr>
        <dsp:cNvPr id="0" name=""/>
        <dsp:cNvSpPr/>
      </dsp:nvSpPr>
      <dsp:spPr>
        <a:xfrm rot="10800000">
          <a:off x="0" y="1510203"/>
          <a:ext cx="7162381" cy="1524360"/>
        </a:xfrm>
        <a:prstGeom prst="upArrowCallou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kumimoji="1" lang="ja-JP" altLang="en-US" sz="2800" kern="1200" dirty="0" smtClean="0">
              <a:latin typeface="メイリオ" panose="020B0604030504040204" pitchFamily="50" charset="-128"/>
              <a:ea typeface="メイリオ" panose="020B0604030504040204" pitchFamily="50" charset="-128"/>
            </a:rPr>
            <a:t>ロボコン資料の作成</a:t>
          </a:r>
          <a:endParaRPr kumimoji="1" lang="ja-JP" altLang="en-US" sz="2800" kern="1200" dirty="0">
            <a:latin typeface="メイリオ" panose="020B0604030504040204" pitchFamily="50" charset="-128"/>
            <a:ea typeface="メイリオ" panose="020B0604030504040204" pitchFamily="50" charset="-128"/>
          </a:endParaRPr>
        </a:p>
      </dsp:txBody>
      <dsp:txXfrm rot="-10800000">
        <a:off x="0" y="1510203"/>
        <a:ext cx="7162381" cy="535050"/>
      </dsp:txXfrm>
    </dsp:sp>
    <dsp:sp modelId="{5A30AA99-F0FE-4700-8FFE-7D2C3A30C9E6}">
      <dsp:nvSpPr>
        <dsp:cNvPr id="0" name=""/>
        <dsp:cNvSpPr/>
      </dsp:nvSpPr>
      <dsp:spPr>
        <a:xfrm>
          <a:off x="0" y="2045253"/>
          <a:ext cx="3581190" cy="455783"/>
        </a:xfrm>
        <a:prstGeom prst="rect">
          <a:avLst/>
        </a:prstGeom>
        <a:solidFill>
          <a:schemeClr val="accent5">
            <a:tint val="40000"/>
            <a:alpha val="90000"/>
            <a:hueOff val="-2956702"/>
            <a:satOff val="-5126"/>
            <a:lumOff val="-5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文献の調査</a:t>
          </a:r>
          <a:endParaRPr kumimoji="1" lang="ja-JP" altLang="en-US" sz="2400" kern="1200" dirty="0">
            <a:latin typeface="メイリオ" panose="020B0604030504040204" pitchFamily="50" charset="-128"/>
            <a:ea typeface="メイリオ" panose="020B0604030504040204" pitchFamily="50" charset="-128"/>
          </a:endParaRPr>
        </a:p>
      </dsp:txBody>
      <dsp:txXfrm>
        <a:off x="0" y="2045253"/>
        <a:ext cx="3581190" cy="455783"/>
      </dsp:txXfrm>
    </dsp:sp>
    <dsp:sp modelId="{DA01C628-166A-4207-B5B2-7FC5E0F30997}">
      <dsp:nvSpPr>
        <dsp:cNvPr id="0" name=""/>
        <dsp:cNvSpPr/>
      </dsp:nvSpPr>
      <dsp:spPr>
        <a:xfrm>
          <a:off x="3581190" y="2045253"/>
          <a:ext cx="3581190" cy="455783"/>
        </a:xfrm>
        <a:prstGeom prst="rect">
          <a:avLst/>
        </a:prstGeom>
        <a:solidFill>
          <a:schemeClr val="accent5">
            <a:tint val="40000"/>
            <a:alpha val="90000"/>
            <a:hueOff val="-4435053"/>
            <a:satOff val="-7690"/>
            <a:lumOff val="-77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今年度の経験</a:t>
          </a:r>
          <a:endParaRPr kumimoji="1" lang="ja-JP" altLang="en-US" sz="2400" kern="1200" dirty="0">
            <a:latin typeface="メイリオ" panose="020B0604030504040204" pitchFamily="50" charset="-128"/>
            <a:ea typeface="メイリオ" panose="020B0604030504040204" pitchFamily="50" charset="-128"/>
          </a:endParaRPr>
        </a:p>
      </dsp:txBody>
      <dsp:txXfrm>
        <a:off x="3581190" y="2045253"/>
        <a:ext cx="3581190" cy="455783"/>
      </dsp:txXfrm>
    </dsp:sp>
    <dsp:sp modelId="{AF9EAC5F-EABA-40C7-8E20-91D2398678DE}">
      <dsp:nvSpPr>
        <dsp:cNvPr id="0" name=""/>
        <dsp:cNvSpPr/>
      </dsp:nvSpPr>
      <dsp:spPr>
        <a:xfrm rot="10800000">
          <a:off x="0" y="0"/>
          <a:ext cx="7162381" cy="1524360"/>
        </a:xfrm>
        <a:prstGeom prst="upArrowCallou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kumimoji="1" lang="ja-JP" altLang="en-US" sz="2800" b="0" kern="1200" dirty="0" smtClean="0">
              <a:latin typeface="メイリオ" panose="020B0604030504040204" pitchFamily="50" charset="-128"/>
              <a:ea typeface="メイリオ" panose="020B0604030504040204" pitchFamily="50" charset="-128"/>
            </a:rPr>
            <a:t>強い高専との比較</a:t>
          </a:r>
          <a:endParaRPr kumimoji="1" lang="ja-JP" altLang="en-US" sz="2800" b="0" kern="1200" dirty="0">
            <a:latin typeface="メイリオ" panose="020B0604030504040204" pitchFamily="50" charset="-128"/>
            <a:ea typeface="メイリオ" panose="020B0604030504040204" pitchFamily="50" charset="-128"/>
          </a:endParaRPr>
        </a:p>
      </dsp:txBody>
      <dsp:txXfrm rot="-10800000">
        <a:off x="0" y="0"/>
        <a:ext cx="7162381" cy="535050"/>
      </dsp:txXfrm>
    </dsp:sp>
    <dsp:sp modelId="{26F8709C-E79E-4E05-A4CC-931E930E6E0E}">
      <dsp:nvSpPr>
        <dsp:cNvPr id="0" name=""/>
        <dsp:cNvSpPr/>
      </dsp:nvSpPr>
      <dsp:spPr>
        <a:xfrm>
          <a:off x="0" y="535759"/>
          <a:ext cx="3581190" cy="455783"/>
        </a:xfrm>
        <a:prstGeom prst="rect">
          <a:avLst/>
        </a:prstGeom>
        <a:solidFill>
          <a:schemeClr val="accent5">
            <a:tint val="40000"/>
            <a:alpha val="90000"/>
            <a:hueOff val="-5913404"/>
            <a:satOff val="-10253"/>
            <a:lumOff val="-1031"/>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活動のやり方</a:t>
          </a:r>
          <a:endParaRPr kumimoji="1" lang="ja-JP" altLang="en-US" sz="2400" kern="1200" dirty="0">
            <a:latin typeface="メイリオ" panose="020B0604030504040204" pitchFamily="50" charset="-128"/>
            <a:ea typeface="メイリオ" panose="020B0604030504040204" pitchFamily="50" charset="-128"/>
          </a:endParaRPr>
        </a:p>
      </dsp:txBody>
      <dsp:txXfrm>
        <a:off x="0" y="535759"/>
        <a:ext cx="3581190" cy="455783"/>
      </dsp:txXfrm>
    </dsp:sp>
    <dsp:sp modelId="{2C978850-715F-4775-9BA9-9CE19D21AC8A}">
      <dsp:nvSpPr>
        <dsp:cNvPr id="0" name=""/>
        <dsp:cNvSpPr/>
      </dsp:nvSpPr>
      <dsp:spPr>
        <a:xfrm>
          <a:off x="3581190" y="535759"/>
          <a:ext cx="3581190" cy="455783"/>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技術</a:t>
          </a:r>
          <a:endParaRPr kumimoji="1" lang="ja-JP" altLang="en-US" sz="2400" kern="1200" dirty="0">
            <a:latin typeface="メイリオ" panose="020B0604030504040204" pitchFamily="50" charset="-128"/>
            <a:ea typeface="メイリオ" panose="020B0604030504040204" pitchFamily="50" charset="-128"/>
          </a:endParaRPr>
        </a:p>
      </dsp:txBody>
      <dsp:txXfrm>
        <a:off x="3581190" y="535759"/>
        <a:ext cx="3581190" cy="4557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F6451-69A2-4D28-83BA-563EDE7008F5}">
      <dsp:nvSpPr>
        <dsp:cNvPr id="0" name=""/>
        <dsp:cNvSpPr/>
      </dsp:nvSpPr>
      <dsp:spPr>
        <a:xfrm>
          <a:off x="113132" y="0"/>
          <a:ext cx="7777211" cy="4860757"/>
        </a:xfrm>
        <a:prstGeom prst="swooshArrow">
          <a:avLst>
            <a:gd name="adj1" fmla="val 25000"/>
            <a:gd name="adj2" fmla="val 25000"/>
          </a:avLst>
        </a:prstGeom>
        <a:gradFill rotWithShape="0">
          <a:gsLst>
            <a:gs pos="0">
              <a:schemeClr val="accent2">
                <a:lumMod val="100000"/>
              </a:schemeClr>
            </a:gs>
            <a:gs pos="44000">
              <a:schemeClr val="accent6">
                <a:lumMod val="20000"/>
                <a:lumOff val="80000"/>
              </a:schemeClr>
            </a:gs>
            <a:gs pos="85000">
              <a:schemeClr val="accent1">
                <a:lumMod val="34000"/>
                <a:lumOff val="66000"/>
              </a:schemeClr>
            </a:gs>
            <a:gs pos="100000">
              <a:schemeClr val="tx2"/>
            </a:gs>
          </a:gsLst>
          <a:lin ang="5400000" scaled="1"/>
        </a:gradFill>
        <a:ln>
          <a:noFill/>
        </a:ln>
        <a:effectLst/>
      </dsp:spPr>
      <dsp:style>
        <a:lnRef idx="0">
          <a:scrgbClr r="0" g="0" b="0"/>
        </a:lnRef>
        <a:fillRef idx="1">
          <a:scrgbClr r="0" g="0" b="0"/>
        </a:fillRef>
        <a:effectRef idx="0">
          <a:scrgbClr r="0" g="0" b="0"/>
        </a:effectRef>
        <a:fontRef idx="minor"/>
      </dsp:style>
    </dsp:sp>
    <dsp:sp modelId="{6A81AE13-78EA-40CE-BC48-EACAA2ACD815}">
      <dsp:nvSpPr>
        <dsp:cNvPr id="0" name=""/>
        <dsp:cNvSpPr/>
      </dsp:nvSpPr>
      <dsp:spPr>
        <a:xfrm>
          <a:off x="1012733" y="3488038"/>
          <a:ext cx="178875" cy="17887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52413-4942-46DB-BAA2-7818C1E28206}">
      <dsp:nvSpPr>
        <dsp:cNvPr id="0" name=""/>
        <dsp:cNvSpPr/>
      </dsp:nvSpPr>
      <dsp:spPr>
        <a:xfrm>
          <a:off x="989455" y="3838798"/>
          <a:ext cx="3428809" cy="1021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83" tIns="0" rIns="0" bIns="0" numCol="1" spcCol="1270" anchor="t" anchorCtr="0">
          <a:noAutofit/>
        </a:bodyPr>
        <a:lstStyle/>
        <a:p>
          <a:pPr lvl="0" algn="l"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プロジェクト結成</a:t>
          </a:r>
          <a:endParaRPr kumimoji="1" lang="ja-JP" altLang="en-US" sz="2400" kern="1200" dirty="0">
            <a:latin typeface="メイリオ" panose="020B0604030504040204" pitchFamily="50" charset="-128"/>
            <a:ea typeface="メイリオ" panose="020B0604030504040204" pitchFamily="50" charset="-128"/>
          </a:endParaRPr>
        </a:p>
      </dsp:txBody>
      <dsp:txXfrm>
        <a:off x="989455" y="3838798"/>
        <a:ext cx="3428809" cy="1021958"/>
      </dsp:txXfrm>
    </dsp:sp>
    <dsp:sp modelId="{AF7FD5B3-038D-45C9-9937-16A45B4E03F8}">
      <dsp:nvSpPr>
        <dsp:cNvPr id="0" name=""/>
        <dsp:cNvSpPr/>
      </dsp:nvSpPr>
      <dsp:spPr>
        <a:xfrm>
          <a:off x="2288148" y="2430380"/>
          <a:ext cx="311088" cy="311088"/>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8D0BC-2A8E-4440-A5E9-46F1CBF0B6FB}">
      <dsp:nvSpPr>
        <dsp:cNvPr id="0" name=""/>
        <dsp:cNvSpPr/>
      </dsp:nvSpPr>
      <dsp:spPr>
        <a:xfrm>
          <a:off x="1882767" y="2878943"/>
          <a:ext cx="3053784" cy="1742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839" tIns="0" rIns="0" bIns="0" numCol="1" spcCol="1270" anchor="t" anchorCtr="0">
          <a:noAutofit/>
        </a:bodyPr>
        <a:lstStyle/>
        <a:p>
          <a:pPr lvl="0" algn="l"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歩行機構で初勝利</a:t>
          </a:r>
          <a:endParaRPr kumimoji="1" lang="ja-JP" altLang="en-US" sz="2400" kern="1200" dirty="0">
            <a:latin typeface="メイリオ" panose="020B0604030504040204" pitchFamily="50" charset="-128"/>
            <a:ea typeface="メイリオ" panose="020B0604030504040204" pitchFamily="50" charset="-128"/>
          </a:endParaRPr>
        </a:p>
      </dsp:txBody>
      <dsp:txXfrm>
        <a:off x="1882767" y="2878943"/>
        <a:ext cx="3053784" cy="1742261"/>
      </dsp:txXfrm>
    </dsp:sp>
    <dsp:sp modelId="{22641017-2F08-48E3-BD87-BBD149D253CD}">
      <dsp:nvSpPr>
        <dsp:cNvPr id="0" name=""/>
        <dsp:cNvSpPr/>
      </dsp:nvSpPr>
      <dsp:spPr>
        <a:xfrm>
          <a:off x="4084324" y="1554462"/>
          <a:ext cx="412192" cy="412192"/>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D3A50-4EDF-46C0-83C9-8BB1C3B1E285}">
      <dsp:nvSpPr>
        <dsp:cNvPr id="0" name=""/>
        <dsp:cNvSpPr/>
      </dsp:nvSpPr>
      <dsp:spPr>
        <a:xfrm>
          <a:off x="3996681" y="2138429"/>
          <a:ext cx="2154601" cy="2440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12" tIns="0" rIns="0" bIns="0" numCol="1" spcCol="1270" anchor="t" anchorCtr="0">
          <a:noAutofit/>
        </a:bodyPr>
        <a:lstStyle/>
        <a:p>
          <a:pPr lvl="0" algn="l"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雰囲気向上</a:t>
          </a:r>
          <a:endParaRPr kumimoji="1" lang="ja-JP" altLang="en-US" sz="2400" kern="1200" dirty="0">
            <a:latin typeface="メイリオ" panose="020B0604030504040204" pitchFamily="50" charset="-128"/>
            <a:ea typeface="メイリオ" panose="020B0604030504040204" pitchFamily="50" charset="-128"/>
          </a:endParaRPr>
        </a:p>
      </dsp:txBody>
      <dsp:txXfrm>
        <a:off x="3996681" y="2138429"/>
        <a:ext cx="2154601" cy="2440707"/>
      </dsp:txXfrm>
    </dsp:sp>
    <dsp:sp modelId="{43A27FBD-49AB-4C64-88CB-0784C03A9B95}">
      <dsp:nvSpPr>
        <dsp:cNvPr id="0" name=""/>
        <dsp:cNvSpPr/>
      </dsp:nvSpPr>
      <dsp:spPr>
        <a:xfrm>
          <a:off x="6018399" y="1004014"/>
          <a:ext cx="552181" cy="552181"/>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63514-BC05-4C28-B9AD-4691B307D916}">
      <dsp:nvSpPr>
        <dsp:cNvPr id="0" name=""/>
        <dsp:cNvSpPr/>
      </dsp:nvSpPr>
      <dsp:spPr>
        <a:xfrm>
          <a:off x="5952378" y="1663747"/>
          <a:ext cx="1898497" cy="29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590" tIns="0" rIns="0" bIns="0" numCol="1" spcCol="1270" anchor="t" anchorCtr="0">
          <a:noAutofit/>
        </a:bodyPr>
        <a:lstStyle/>
        <a:p>
          <a:pPr lvl="0" algn="l" defTabSz="1066800">
            <a:lnSpc>
              <a:spcPct val="90000"/>
            </a:lnSpc>
            <a:spcBef>
              <a:spcPct val="0"/>
            </a:spcBef>
            <a:spcAft>
              <a:spcPct val="35000"/>
            </a:spcAft>
          </a:pPr>
          <a:r>
            <a:rPr kumimoji="1" lang="ja-JP" altLang="en-US" sz="2400" kern="1200" dirty="0" smtClean="0">
              <a:latin typeface="メイリオ" panose="020B0604030504040204" pitchFamily="50" charset="-128"/>
              <a:ea typeface="メイリオ" panose="020B0604030504040204" pitchFamily="50" charset="-128"/>
            </a:rPr>
            <a:t>技術の向上</a:t>
          </a:r>
          <a:endParaRPr kumimoji="1" lang="ja-JP" altLang="en-US" sz="2400" kern="1200" dirty="0">
            <a:latin typeface="メイリオ" panose="020B0604030504040204" pitchFamily="50" charset="-128"/>
            <a:ea typeface="メイリオ" panose="020B0604030504040204" pitchFamily="50" charset="-128"/>
          </a:endParaRPr>
        </a:p>
      </dsp:txBody>
      <dsp:txXfrm>
        <a:off x="5952378" y="1663747"/>
        <a:ext cx="1898497" cy="29088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927F2-D33E-4978-9A00-C487B7DDFB03}">
      <dsp:nvSpPr>
        <dsp:cNvPr id="0" name=""/>
        <dsp:cNvSpPr/>
      </dsp:nvSpPr>
      <dsp:spPr>
        <a:xfrm>
          <a:off x="0" y="379285"/>
          <a:ext cx="8614611" cy="1615950"/>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590" tIns="395732" rIns="668590" bIns="135128" numCol="1" spcCol="1270" anchor="t" anchorCtr="0">
          <a:noAutofit/>
        </a:bodyPr>
        <a:lstStyle/>
        <a:p>
          <a:pPr marL="171450" lvl="1" indent="-171450" algn="l" defTabSz="844550">
            <a:lnSpc>
              <a:spcPct val="90000"/>
            </a:lnSpc>
            <a:spcBef>
              <a:spcPct val="0"/>
            </a:spcBef>
            <a:spcAft>
              <a:spcPct val="15000"/>
            </a:spcAft>
            <a:buChar char="••"/>
          </a:pPr>
          <a:r>
            <a:rPr kumimoji="1" lang="ja-JP" altLang="en-US" sz="1900" kern="1200" dirty="0" smtClean="0">
              <a:latin typeface="メイリオ" panose="020B0604030504040204" pitchFamily="50" charset="-128"/>
              <a:ea typeface="メイリオ" panose="020B0604030504040204" pitchFamily="50" charset="-128"/>
            </a:rPr>
            <a:t>機構</a:t>
          </a:r>
          <a:endParaRPr kumimoji="1" lang="ja-JP" altLang="en-US" sz="1900" kern="1200" dirty="0">
            <a:latin typeface="メイリオ" panose="020B0604030504040204" pitchFamily="50" charset="-128"/>
            <a:ea typeface="メイリオ" panose="020B0604030504040204" pitchFamily="50" charset="-128"/>
          </a:endParaRPr>
        </a:p>
        <a:p>
          <a:pPr marL="171450" lvl="1" indent="-171450" algn="l" defTabSz="844550">
            <a:lnSpc>
              <a:spcPct val="90000"/>
            </a:lnSpc>
            <a:spcBef>
              <a:spcPct val="0"/>
            </a:spcBef>
            <a:spcAft>
              <a:spcPct val="15000"/>
            </a:spcAft>
            <a:buChar char="••"/>
          </a:pPr>
          <a:r>
            <a:rPr kumimoji="1" lang="ja-JP" altLang="en-US" sz="1900" kern="1200" dirty="0" smtClean="0">
              <a:latin typeface="メイリオ" panose="020B0604030504040204" pitchFamily="50" charset="-128"/>
              <a:ea typeface="メイリオ" panose="020B0604030504040204" pitchFamily="50" charset="-128"/>
            </a:rPr>
            <a:t>モータドライバ</a:t>
          </a:r>
          <a:endParaRPr kumimoji="1" lang="ja-JP" altLang="en-US" sz="1900" kern="1200" dirty="0">
            <a:latin typeface="メイリオ" panose="020B0604030504040204" pitchFamily="50" charset="-128"/>
            <a:ea typeface="メイリオ" panose="020B0604030504040204" pitchFamily="50" charset="-128"/>
          </a:endParaRPr>
        </a:p>
      </dsp:txBody>
      <dsp:txXfrm>
        <a:off x="78884" y="458169"/>
        <a:ext cx="8456843" cy="1458182"/>
      </dsp:txXfrm>
    </dsp:sp>
    <dsp:sp modelId="{E6146C01-A24A-4438-A6DA-F04494B1A09D}">
      <dsp:nvSpPr>
        <dsp:cNvPr id="0" name=""/>
        <dsp:cNvSpPr/>
      </dsp:nvSpPr>
      <dsp:spPr>
        <a:xfrm>
          <a:off x="430730" y="98845"/>
          <a:ext cx="6030227"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928" tIns="0" rIns="227928" bIns="0" numCol="1" spcCol="1270" anchor="ctr" anchorCtr="0">
          <a:noAutofit/>
        </a:bodyPr>
        <a:lstStyle/>
        <a:p>
          <a:pPr lvl="0" algn="l" defTabSz="1066800">
            <a:lnSpc>
              <a:spcPct val="90000"/>
            </a:lnSpc>
            <a:spcBef>
              <a:spcPct val="0"/>
            </a:spcBef>
            <a:spcAft>
              <a:spcPct val="35000"/>
            </a:spcAft>
          </a:pPr>
          <a:r>
            <a:rPr kumimoji="1" lang="ja-JP" altLang="en-US" sz="2400" b="1" kern="1200" dirty="0" smtClean="0">
              <a:latin typeface="メイリオ" panose="020B0604030504040204" pitchFamily="50" charset="-128"/>
              <a:ea typeface="メイリオ" panose="020B0604030504040204" pitchFamily="50" charset="-128"/>
            </a:rPr>
            <a:t>技術を伝承する</a:t>
          </a:r>
          <a:endParaRPr kumimoji="1" lang="ja-JP" altLang="en-US" sz="2400" b="1" kern="1200" dirty="0">
            <a:latin typeface="メイリオ" panose="020B0604030504040204" pitchFamily="50" charset="-128"/>
            <a:ea typeface="メイリオ" panose="020B0604030504040204" pitchFamily="50" charset="-128"/>
          </a:endParaRPr>
        </a:p>
      </dsp:txBody>
      <dsp:txXfrm>
        <a:off x="458110" y="126225"/>
        <a:ext cx="5975467" cy="506120"/>
      </dsp:txXfrm>
    </dsp:sp>
    <dsp:sp modelId="{FE4BB7B9-B1B5-444E-8FFB-7E0D9A679ADF}">
      <dsp:nvSpPr>
        <dsp:cNvPr id="0" name=""/>
        <dsp:cNvSpPr/>
      </dsp:nvSpPr>
      <dsp:spPr>
        <a:xfrm>
          <a:off x="0" y="2378275"/>
          <a:ext cx="8614611" cy="1077300"/>
        </a:xfrm>
        <a:prstGeom prst="roundRect">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590" tIns="395732" rIns="668590" bIns="135128" numCol="1" spcCol="1270" anchor="t" anchorCtr="0">
          <a:noAutofit/>
        </a:bodyPr>
        <a:lstStyle/>
        <a:p>
          <a:pPr marL="171450" lvl="1" indent="-171450" algn="l" defTabSz="844550">
            <a:lnSpc>
              <a:spcPct val="90000"/>
            </a:lnSpc>
            <a:spcBef>
              <a:spcPct val="0"/>
            </a:spcBef>
            <a:spcAft>
              <a:spcPct val="15000"/>
            </a:spcAft>
            <a:buChar char="••"/>
          </a:pPr>
          <a:r>
            <a:rPr kumimoji="1" lang="ja-JP" altLang="en-US" sz="1900" kern="1200" dirty="0" smtClean="0">
              <a:latin typeface="メイリオ" panose="020B0604030504040204" pitchFamily="50" charset="-128"/>
              <a:ea typeface="メイリオ" panose="020B0604030504040204" pitchFamily="50" charset="-128"/>
            </a:rPr>
            <a:t>多くの機構を知る</a:t>
          </a:r>
          <a:endParaRPr kumimoji="1" lang="ja-JP" altLang="en-US" sz="1900" kern="1200" dirty="0">
            <a:latin typeface="メイリオ" panose="020B0604030504040204" pitchFamily="50" charset="-128"/>
            <a:ea typeface="メイリオ" panose="020B0604030504040204" pitchFamily="50" charset="-128"/>
          </a:endParaRPr>
        </a:p>
      </dsp:txBody>
      <dsp:txXfrm>
        <a:off x="52589" y="2430864"/>
        <a:ext cx="8509433" cy="972122"/>
      </dsp:txXfrm>
    </dsp:sp>
    <dsp:sp modelId="{60D38AD0-3853-41A9-BCCC-2CE5FD78C672}">
      <dsp:nvSpPr>
        <dsp:cNvPr id="0" name=""/>
        <dsp:cNvSpPr/>
      </dsp:nvSpPr>
      <dsp:spPr>
        <a:xfrm>
          <a:off x="430730" y="2097835"/>
          <a:ext cx="6030227" cy="56088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928" tIns="0" rIns="227928" bIns="0" numCol="1" spcCol="1270" anchor="ctr" anchorCtr="0">
          <a:noAutofit/>
        </a:bodyPr>
        <a:lstStyle/>
        <a:p>
          <a:pPr lvl="0" algn="l" defTabSz="1066800">
            <a:lnSpc>
              <a:spcPct val="90000"/>
            </a:lnSpc>
            <a:spcBef>
              <a:spcPct val="0"/>
            </a:spcBef>
            <a:spcAft>
              <a:spcPct val="35000"/>
            </a:spcAft>
          </a:pPr>
          <a:r>
            <a:rPr kumimoji="1" lang="ja-JP" altLang="en-US" sz="2400" b="1" kern="1200" dirty="0" smtClean="0">
              <a:latin typeface="メイリオ" panose="020B0604030504040204" pitchFamily="50" charset="-128"/>
              <a:ea typeface="メイリオ" panose="020B0604030504040204" pitchFamily="50" charset="-128"/>
            </a:rPr>
            <a:t>交流会に参加する</a:t>
          </a:r>
          <a:endParaRPr kumimoji="1" lang="ja-JP" altLang="en-US" sz="2400" b="1" kern="1200" dirty="0">
            <a:latin typeface="メイリオ" panose="020B0604030504040204" pitchFamily="50" charset="-128"/>
            <a:ea typeface="メイリオ" panose="020B0604030504040204" pitchFamily="50" charset="-128"/>
          </a:endParaRPr>
        </a:p>
      </dsp:txBody>
      <dsp:txXfrm>
        <a:off x="458110" y="2125215"/>
        <a:ext cx="5975467" cy="506120"/>
      </dsp:txXfrm>
    </dsp:sp>
    <dsp:sp modelId="{044D8EC5-160D-4A59-B4CE-4882F42267B0}">
      <dsp:nvSpPr>
        <dsp:cNvPr id="0" name=""/>
        <dsp:cNvSpPr/>
      </dsp:nvSpPr>
      <dsp:spPr>
        <a:xfrm>
          <a:off x="0" y="3838615"/>
          <a:ext cx="8614611" cy="1077300"/>
        </a:xfrm>
        <a:prstGeom prst="round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590" tIns="395732" rIns="668590" bIns="135128" numCol="1" spcCol="1270" anchor="t" anchorCtr="0">
          <a:noAutofit/>
        </a:bodyPr>
        <a:lstStyle/>
        <a:p>
          <a:pPr marL="171450" lvl="1" indent="-171450" algn="l" defTabSz="844550">
            <a:lnSpc>
              <a:spcPct val="90000"/>
            </a:lnSpc>
            <a:spcBef>
              <a:spcPct val="0"/>
            </a:spcBef>
            <a:spcAft>
              <a:spcPct val="15000"/>
            </a:spcAft>
            <a:buChar char="••"/>
          </a:pPr>
          <a:r>
            <a:rPr kumimoji="1" lang="ja-JP" altLang="en-US" sz="1900" kern="1200" dirty="0" smtClean="0">
              <a:latin typeface="メイリオ" panose="020B0604030504040204" pitchFamily="50" charset="-128"/>
              <a:ea typeface="メイリオ" panose="020B0604030504040204" pitchFamily="50" charset="-128"/>
            </a:rPr>
            <a:t>戦術</a:t>
          </a:r>
          <a:endParaRPr kumimoji="1" lang="ja-JP" altLang="en-US" sz="1900" kern="1200" dirty="0">
            <a:latin typeface="メイリオ" panose="020B0604030504040204" pitchFamily="50" charset="-128"/>
            <a:ea typeface="メイリオ" panose="020B0604030504040204" pitchFamily="50" charset="-128"/>
          </a:endParaRPr>
        </a:p>
      </dsp:txBody>
      <dsp:txXfrm>
        <a:off x="52589" y="3891204"/>
        <a:ext cx="8509433" cy="972122"/>
      </dsp:txXfrm>
    </dsp:sp>
    <dsp:sp modelId="{69525EC8-D96D-452B-8E98-569A0D0988D0}">
      <dsp:nvSpPr>
        <dsp:cNvPr id="0" name=""/>
        <dsp:cNvSpPr/>
      </dsp:nvSpPr>
      <dsp:spPr>
        <a:xfrm>
          <a:off x="430730" y="3558176"/>
          <a:ext cx="6030227" cy="56088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928" tIns="0" rIns="227928" bIns="0" numCol="1" spcCol="1270" anchor="ctr" anchorCtr="0">
          <a:noAutofit/>
        </a:bodyPr>
        <a:lstStyle/>
        <a:p>
          <a:pPr lvl="0" algn="l" defTabSz="1066800">
            <a:lnSpc>
              <a:spcPct val="90000"/>
            </a:lnSpc>
            <a:spcBef>
              <a:spcPct val="0"/>
            </a:spcBef>
            <a:spcAft>
              <a:spcPct val="35000"/>
            </a:spcAft>
          </a:pPr>
          <a:r>
            <a:rPr kumimoji="1" lang="ja-JP" altLang="en-US" sz="2400" b="1" kern="1200" dirty="0" smtClean="0">
              <a:latin typeface="メイリオ" panose="020B0604030504040204" pitchFamily="50" charset="-128"/>
              <a:ea typeface="メイリオ" panose="020B0604030504040204" pitchFamily="50" charset="-128"/>
            </a:rPr>
            <a:t>多くの試合を経験する</a:t>
          </a:r>
          <a:endParaRPr kumimoji="1" lang="ja-JP" altLang="en-US" sz="2400" b="1" kern="1200" dirty="0">
            <a:latin typeface="メイリオ" panose="020B0604030504040204" pitchFamily="50" charset="-128"/>
            <a:ea typeface="メイリオ" panose="020B0604030504040204" pitchFamily="50" charset="-128"/>
          </a:endParaRPr>
        </a:p>
      </dsp:txBody>
      <dsp:txXfrm>
        <a:off x="458110" y="3585556"/>
        <a:ext cx="597546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vl1pPr>
          </a:lstStyle>
          <a:p>
            <a:endParaRPr kumimoji="1" lang="ja-JP" altLang="en-US" dirty="0">
              <a:latin typeface="HGPｺﾞｼｯｸM" panose="020B0600000000000000" pitchFamily="50" charset="-128"/>
              <a:ea typeface="HGPｺﾞｼｯｸM" panose="020B0600000000000000" pitchFamily="50" charset="-128"/>
            </a:endParaRPr>
          </a:p>
        </p:txBody>
      </p:sp>
      <p:sp>
        <p:nvSpPr>
          <p:cNvPr id="3" name="日付プレースホルダー 2"/>
          <p:cNvSpPr>
            <a:spLocks noGrp="1"/>
          </p:cNvSpPr>
          <p:nvPr>
            <p:ph type="dt" sz="quarter" idx="1"/>
          </p:nvPr>
        </p:nvSpPr>
        <p:spPr>
          <a:xfrm>
            <a:off x="3850444" y="0"/>
            <a:ext cx="2945659" cy="498055"/>
          </a:xfrm>
          <a:prstGeom prst="rect">
            <a:avLst/>
          </a:prstGeom>
        </p:spPr>
        <p:txBody>
          <a:bodyPr vert="horz" lIns="91440" tIns="45720" rIns="91440" bIns="45720" rtlCol="0"/>
          <a:lstStyle>
            <a:lvl1pPr algn="r">
              <a:defRPr sz="1200"/>
            </a:lvl1pPr>
          </a:lstStyle>
          <a:p>
            <a:fld id="{6ED98988-7798-4001-8588-4D8DD261EB2C}" type="datetimeFigureOut">
              <a:rPr kumimoji="1" lang="ja-JP" altLang="en-US" smtClean="0">
                <a:latin typeface="HGPｺﾞｼｯｸM" panose="020B0600000000000000" pitchFamily="50" charset="-128"/>
                <a:ea typeface="HGPｺﾞｼｯｸM" panose="020B0600000000000000" pitchFamily="50" charset="-128"/>
              </a:rPr>
              <a:t>2018/2/2</a:t>
            </a:fld>
            <a:endParaRPr kumimoji="1" lang="ja-JP" altLang="en-US" dirty="0">
              <a:latin typeface="HGPｺﾞｼｯｸM" panose="020B0600000000000000" pitchFamily="50" charset="-128"/>
              <a:ea typeface="HGPｺﾞｼｯｸM" panose="020B0600000000000000" pitchFamily="50" charset="-128"/>
            </a:endParaRPr>
          </a:p>
        </p:txBody>
      </p:sp>
      <p:sp>
        <p:nvSpPr>
          <p:cNvPr id="4" name="フッター プレースホルダー 3"/>
          <p:cNvSpPr>
            <a:spLocks noGrp="1"/>
          </p:cNvSpPr>
          <p:nvPr>
            <p:ph type="ftr" sz="quarter" idx="2"/>
          </p:nvPr>
        </p:nvSpPr>
        <p:spPr>
          <a:xfrm>
            <a:off x="1" y="9428584"/>
            <a:ext cx="2945659" cy="498055"/>
          </a:xfrm>
          <a:prstGeom prst="rect">
            <a:avLst/>
          </a:prstGeom>
        </p:spPr>
        <p:txBody>
          <a:bodyPr vert="horz" lIns="91440" tIns="45720" rIns="91440" bIns="45720" rtlCol="0" anchor="b"/>
          <a:lstStyle>
            <a:lvl1pPr algn="l">
              <a:defRPr sz="1200"/>
            </a:lvl1pPr>
          </a:lstStyle>
          <a:p>
            <a:endParaRPr kumimoji="1" lang="ja-JP" altLang="en-US" dirty="0">
              <a:latin typeface="HGPｺﾞｼｯｸM" panose="020B0600000000000000" pitchFamily="50" charset="-128"/>
              <a:ea typeface="HGPｺﾞｼｯｸM" panose="020B0600000000000000" pitchFamily="50" charset="-128"/>
            </a:endParaRPr>
          </a:p>
        </p:txBody>
      </p:sp>
      <p:sp>
        <p:nvSpPr>
          <p:cNvPr id="5" name="スライド番号プレースホルダー 4"/>
          <p:cNvSpPr>
            <a:spLocks noGrp="1"/>
          </p:cNvSpPr>
          <p:nvPr>
            <p:ph type="sldNum" sz="quarter" idx="3"/>
          </p:nvPr>
        </p:nvSpPr>
        <p:spPr>
          <a:xfrm>
            <a:off x="3850444" y="9428584"/>
            <a:ext cx="2945659" cy="498055"/>
          </a:xfrm>
          <a:prstGeom prst="rect">
            <a:avLst/>
          </a:prstGeom>
        </p:spPr>
        <p:txBody>
          <a:bodyPr vert="horz" lIns="91440" tIns="45720" rIns="91440" bIns="45720" rtlCol="0" anchor="b"/>
          <a:lstStyle>
            <a:lvl1pPr algn="r">
              <a:defRPr sz="1200"/>
            </a:lvl1pPr>
          </a:lstStyle>
          <a:p>
            <a:fld id="{9C729B77-2AC6-4973-BFA5-38C7356045E6}" type="slidenum">
              <a:rPr kumimoji="1" lang="ja-JP" altLang="en-US" smtClean="0">
                <a:latin typeface="HGPｺﾞｼｯｸM" panose="020B0600000000000000" pitchFamily="50" charset="-128"/>
                <a:ea typeface="HGPｺﾞｼｯｸM" panose="020B0600000000000000" pitchFamily="50" charset="-128"/>
              </a:rPr>
              <a:t>‹#›</a:t>
            </a:fld>
            <a:endParaRPr kumimoji="1" lang="ja-JP" altLang="en-US"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4283909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5659" cy="498055"/>
          </a:xfrm>
          <a:prstGeom prst="rect">
            <a:avLst/>
          </a:prstGeom>
        </p:spPr>
        <p:txBody>
          <a:bodyPr vert="horz" lIns="91440" tIns="45720" rIns="91440" bIns="45720" rtlCol="0"/>
          <a:lstStyle>
            <a:lvl1pPr algn="l">
              <a:defRPr sz="1200">
                <a:latin typeface="HGPｺﾞｼｯｸM" panose="020B0600000000000000" pitchFamily="50" charset="-128"/>
                <a:ea typeface="HGPｺﾞｼｯｸM" panose="020B0600000000000000" pitchFamily="50" charset="-128"/>
              </a:defRPr>
            </a:lvl1pPr>
          </a:lstStyle>
          <a:p>
            <a:endParaRPr lang="ja-JP" altLang="en-US" dirty="0"/>
          </a:p>
        </p:txBody>
      </p:sp>
      <p:sp>
        <p:nvSpPr>
          <p:cNvPr id="3" name="日付プレースホルダー 2"/>
          <p:cNvSpPr>
            <a:spLocks noGrp="1"/>
          </p:cNvSpPr>
          <p:nvPr>
            <p:ph type="dt" idx="1"/>
          </p:nvPr>
        </p:nvSpPr>
        <p:spPr>
          <a:xfrm>
            <a:off x="3850444" y="0"/>
            <a:ext cx="2945659" cy="498055"/>
          </a:xfrm>
          <a:prstGeom prst="rect">
            <a:avLst/>
          </a:prstGeom>
        </p:spPr>
        <p:txBody>
          <a:bodyPr vert="horz" lIns="91440" tIns="45720" rIns="91440" bIns="45720" rtlCol="0"/>
          <a:lstStyle>
            <a:lvl1pPr algn="r">
              <a:defRPr sz="1200">
                <a:latin typeface="HGPｺﾞｼｯｸM" panose="020B0600000000000000" pitchFamily="50" charset="-128"/>
                <a:ea typeface="HGPｺﾞｼｯｸM" panose="020B0600000000000000" pitchFamily="50" charset="-128"/>
              </a:defRPr>
            </a:lvl1pPr>
          </a:lstStyle>
          <a:p>
            <a:fld id="{8A7EC7B6-7246-478E-8158-DE1F2CCDCEA3}" type="datetimeFigureOut">
              <a:rPr lang="ja-JP" altLang="en-US" smtClean="0"/>
              <a:pPr/>
              <a:t>2018/2/2</a:t>
            </a:fld>
            <a:endParaRPr lang="ja-JP" altLang="en-US" dirty="0"/>
          </a:p>
        </p:txBody>
      </p:sp>
      <p:sp>
        <p:nvSpPr>
          <p:cNvPr id="4" name="スライド イメージ プレースホルダー 3"/>
          <p:cNvSpPr>
            <a:spLocks noGrp="1" noRot="1" noChangeAspect="1"/>
          </p:cNvSpPr>
          <p:nvPr>
            <p:ph type="sldImg" idx="2"/>
          </p:nvPr>
        </p:nvSpPr>
        <p:spPr>
          <a:xfrm>
            <a:off x="1168400" y="1243013"/>
            <a:ext cx="4460875" cy="334645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1" y="9428584"/>
            <a:ext cx="2945659" cy="498055"/>
          </a:xfrm>
          <a:prstGeom prst="rect">
            <a:avLst/>
          </a:prstGeom>
        </p:spPr>
        <p:txBody>
          <a:bodyPr vert="horz" lIns="91440" tIns="45720" rIns="91440" bIns="45720" rtlCol="0" anchor="b"/>
          <a:lstStyle>
            <a:lvl1pPr algn="l">
              <a:defRPr sz="1200">
                <a:latin typeface="HGPｺﾞｼｯｸM" panose="020B0600000000000000" pitchFamily="50" charset="-128"/>
                <a:ea typeface="HGPｺﾞｼｯｸM" panose="020B0600000000000000"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atin typeface="HGPｺﾞｼｯｸM" panose="020B0600000000000000" pitchFamily="50" charset="-128"/>
                <a:ea typeface="HGPｺﾞｼｯｸM" panose="020B0600000000000000" pitchFamily="50" charset="-128"/>
              </a:defRPr>
            </a:lvl1pPr>
          </a:lstStyle>
          <a:p>
            <a:fld id="{E319A73F-33C0-40D7-9C57-D3DBAA67A777}" type="slidenum">
              <a:rPr lang="ja-JP" altLang="en-US" smtClean="0"/>
              <a:pPr/>
              <a:t>‹#›</a:t>
            </a:fld>
            <a:endParaRPr lang="ja-JP" altLang="en-US" dirty="0"/>
          </a:p>
        </p:txBody>
      </p:sp>
    </p:spTree>
    <p:extLst>
      <p:ext uri="{BB962C8B-B14F-4D97-AF65-F5344CB8AC3E}">
        <p14:creationId xmlns:p14="http://schemas.microsoft.com/office/powerpoint/2010/main" val="3032688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HGPｺﾞｼｯｸM" panose="020B0600000000000000" pitchFamily="50" charset="-128"/>
        <a:ea typeface="HGPｺﾞｼｯｸM" panose="020B0600000000000000" pitchFamily="50" charset="-128"/>
        <a:cs typeface="+mn-cs"/>
      </a:defRPr>
    </a:lvl1pPr>
    <a:lvl2pPr marL="457200" algn="l" defTabSz="914400" rtl="0" eaLnBrk="1" latinLnBrk="0" hangingPunct="1">
      <a:defRPr kumimoji="1" sz="1200" kern="1200">
        <a:solidFill>
          <a:schemeClr val="tx1"/>
        </a:solidFill>
        <a:latin typeface="HGPｺﾞｼｯｸM" panose="020B0600000000000000" pitchFamily="50" charset="-128"/>
        <a:ea typeface="HGPｺﾞｼｯｸM" panose="020B0600000000000000" pitchFamily="50" charset="-128"/>
        <a:cs typeface="+mn-cs"/>
      </a:defRPr>
    </a:lvl2pPr>
    <a:lvl3pPr marL="914400" algn="l" defTabSz="914400" rtl="0" eaLnBrk="1" latinLnBrk="0" hangingPunct="1">
      <a:defRPr kumimoji="1" sz="1200" kern="1200">
        <a:solidFill>
          <a:schemeClr val="tx1"/>
        </a:solidFill>
        <a:latin typeface="HGPｺﾞｼｯｸM" panose="020B0600000000000000" pitchFamily="50" charset="-128"/>
        <a:ea typeface="HGPｺﾞｼｯｸM" panose="020B0600000000000000" pitchFamily="50" charset="-128"/>
        <a:cs typeface="+mn-cs"/>
      </a:defRPr>
    </a:lvl3pPr>
    <a:lvl4pPr marL="1371600" algn="l" defTabSz="914400" rtl="0" eaLnBrk="1" latinLnBrk="0" hangingPunct="1">
      <a:defRPr kumimoji="1" sz="1200" kern="1200">
        <a:solidFill>
          <a:schemeClr val="tx1"/>
        </a:solidFill>
        <a:latin typeface="HGPｺﾞｼｯｸM" panose="020B0600000000000000" pitchFamily="50" charset="-128"/>
        <a:ea typeface="HGPｺﾞｼｯｸM" panose="020B0600000000000000" pitchFamily="50" charset="-128"/>
        <a:cs typeface="+mn-cs"/>
      </a:defRPr>
    </a:lvl4pPr>
    <a:lvl5pPr marL="1828800" algn="l" defTabSz="914400" rtl="0" eaLnBrk="1" latinLnBrk="0" hangingPunct="1">
      <a:defRPr kumimoji="1" sz="1200" kern="1200">
        <a:solidFill>
          <a:schemeClr val="tx1"/>
        </a:solidFill>
        <a:latin typeface="HGPｺﾞｼｯｸM" panose="020B0600000000000000" pitchFamily="50" charset="-128"/>
        <a:ea typeface="HGPｺﾞｼｯｸM" panose="020B0600000000000000"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強い高専・ロボコン資料収集についての調査研究の発表をします。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1</a:t>
            </a:fld>
            <a:endParaRPr lang="ja-JP" altLang="en-US" dirty="0"/>
          </a:p>
        </p:txBody>
      </p:sp>
    </p:spTree>
    <p:extLst>
      <p:ext uri="{BB962C8B-B14F-4D97-AF65-F5344CB8AC3E}">
        <p14:creationId xmlns:p14="http://schemas.microsoft.com/office/powerpoint/2010/main" val="2741154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今回の調査をまとめると、</a:t>
            </a:r>
            <a:endParaRPr kumimoji="1" lang="en-US" altLang="ja-JP" dirty="0" smtClean="0"/>
          </a:p>
          <a:p>
            <a:r>
              <a:rPr kumimoji="1" lang="ja-JP" altLang="en-US" dirty="0" smtClean="0"/>
              <a:t>ロボットに用いる機構のベースやモータドライバ等の電気回路の基礎を後に続く学生に残すことで、戦術やアイデアを考える以外の無駄なところで時間がかからないようにすることがロボコンで勝つために最も重要なことであるとわかりました。</a:t>
            </a:r>
            <a:endParaRPr kumimoji="1" lang="en-US" altLang="ja-JP" dirty="0" smtClean="0"/>
          </a:p>
          <a:p>
            <a:r>
              <a:rPr kumimoji="1" lang="ja-JP" altLang="en-US" dirty="0" smtClean="0"/>
              <a:t>さらに、各交流会に参加して他高専から新たな知識をもらい、アイデアを考える幅を広げることが必要だと思われます。</a:t>
            </a:r>
            <a:endParaRPr kumimoji="1" lang="en-US" altLang="ja-JP" dirty="0" smtClean="0"/>
          </a:p>
          <a:p>
            <a:r>
              <a:rPr kumimoji="1" lang="ja-JP" altLang="en-US" dirty="0" smtClean="0"/>
              <a:t>そして、試合で一回でも勝てるようになると、戦術や操縦の向上ができるようになり強豪校と同じ立場に立つことができると思います。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10</a:t>
            </a:fld>
            <a:endParaRPr lang="ja-JP" altLang="en-US" dirty="0"/>
          </a:p>
        </p:txBody>
      </p:sp>
    </p:spTree>
    <p:extLst>
      <p:ext uri="{BB962C8B-B14F-4D97-AF65-F5344CB8AC3E}">
        <p14:creationId xmlns:p14="http://schemas.microsoft.com/office/powerpoint/2010/main" val="242166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私は技術の伝承として、今年のロボット製作に関する情報を残していこうと考えました。</a:t>
            </a:r>
            <a:endParaRPr kumimoji="1" lang="en-US" altLang="ja-JP" dirty="0" smtClean="0"/>
          </a:p>
          <a:p>
            <a:r>
              <a:rPr kumimoji="1" lang="ja-JP" altLang="en-US" dirty="0" smtClean="0"/>
              <a:t>毎年、すべての学生が入れ替わる本研究室では先輩が後輩に直接教えるということはできないため、資料にまとめることにしました。</a:t>
            </a:r>
            <a:endParaRPr kumimoji="1" lang="en-US" altLang="ja-JP" dirty="0" smtClean="0"/>
          </a:p>
          <a:p>
            <a:r>
              <a:rPr kumimoji="1" lang="ja-JP" altLang="en-US" dirty="0" smtClean="0"/>
              <a:t>また、これまで一切飾られてこなかったトロフィーを一緒に飾ることで、この資料の重要性を示すことにしました。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11</a:t>
            </a:fld>
            <a:endParaRPr lang="ja-JP" altLang="en-US" dirty="0"/>
          </a:p>
        </p:txBody>
      </p:sp>
    </p:spTree>
    <p:extLst>
      <p:ext uri="{BB962C8B-B14F-4D97-AF65-F5344CB8AC3E}">
        <p14:creationId xmlns:p14="http://schemas.microsoft.com/office/powerpoint/2010/main" val="249751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今後の課題としては、技術の伝承の実施、効果の確認、また来年の交流会に参加するといったことが挙げられます。</a:t>
            </a:r>
            <a:endParaRPr kumimoji="1" lang="en-US" altLang="ja-JP" dirty="0" smtClean="0"/>
          </a:p>
          <a:p>
            <a:r>
              <a:rPr kumimoji="1" lang="ja-JP" altLang="en-US" dirty="0" smtClean="0"/>
              <a:t>今年新たに開発されたモータドライバを来年の学生に用いてもらうことも技術の伝承の一つと言えます。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12</a:t>
            </a:fld>
            <a:endParaRPr lang="ja-JP" altLang="en-US" dirty="0"/>
          </a:p>
        </p:txBody>
      </p:sp>
    </p:spTree>
    <p:extLst>
      <p:ext uri="{BB962C8B-B14F-4D97-AF65-F5344CB8AC3E}">
        <p14:creationId xmlns:p14="http://schemas.microsoft.com/office/powerpoint/2010/main" val="2631150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13</a:t>
            </a:fld>
            <a:endParaRPr lang="ja-JP" altLang="en-US" dirty="0"/>
          </a:p>
        </p:txBody>
      </p:sp>
    </p:spTree>
    <p:extLst>
      <p:ext uri="{BB962C8B-B14F-4D97-AF65-F5344CB8AC3E}">
        <p14:creationId xmlns:p14="http://schemas.microsoft.com/office/powerpoint/2010/main" val="341738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私はロボコン研究室の一員として、今年度の高専ロボコンに参加しました。結果は、一回戦で負けてしまいました。本研究室はこれまでに実際の試合で勝ったことがほとんどないことに疑問がわき、私たちがロボットを作る方法では勝てないのではないかと考えました。この写真は地区大会の一回戦目の様子です。残った風船の数が両陣ともに</a:t>
            </a:r>
            <a:r>
              <a:rPr kumimoji="1" lang="en-US" altLang="ja-JP" dirty="0" smtClean="0"/>
              <a:t>6</a:t>
            </a:r>
            <a:r>
              <a:rPr kumimoji="1" lang="ja-JP" altLang="en-US" dirty="0" smtClean="0"/>
              <a:t>個と互角だった時に、一台のロボットが動かなくなり、負けてしまいました。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kumimoji="1" lang="ja-JP" altLang="en-US" smtClean="0"/>
              <a:t>2</a:t>
            </a:fld>
            <a:endParaRPr kumimoji="1" lang="ja-JP" altLang="en-US"/>
          </a:p>
        </p:txBody>
      </p:sp>
    </p:spTree>
    <p:extLst>
      <p:ext uri="{BB962C8B-B14F-4D97-AF65-F5344CB8AC3E}">
        <p14:creationId xmlns:p14="http://schemas.microsoft.com/office/powerpoint/2010/main" val="171770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研究の目的としては、強い高専を調査して、金沢高専と比較することで勝つために必要なことを学び、文献を調査したことと、今年度の活動から得られた経験をまとめ、ロボコン資料として残します。これによって、来年以降のロボコンで私たちの研究室が勝てるロボットを作れるようになることがこの研究の目的です。</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kumimoji="1" lang="ja-JP" altLang="en-US" smtClean="0"/>
              <a:t>3</a:t>
            </a:fld>
            <a:endParaRPr kumimoji="1" lang="ja-JP" altLang="en-US"/>
          </a:p>
        </p:txBody>
      </p:sp>
    </p:spTree>
    <p:extLst>
      <p:ext uri="{BB962C8B-B14F-4D97-AF65-F5344CB8AC3E}">
        <p14:creationId xmlns:p14="http://schemas.microsoft.com/office/powerpoint/2010/main" val="4177355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まず、強い高専がどこの高専であるのかを調べるため、過去五年間の成績を調査しました。これは地区大会のデータを収集した結果です。出場高専が多いため、勝利数が上位、下位それぞれ</a:t>
            </a:r>
            <a:r>
              <a:rPr kumimoji="1" lang="en-US" altLang="ja-JP" dirty="0" smtClean="0"/>
              <a:t>10</a:t>
            </a:r>
            <a:r>
              <a:rPr kumimoji="1" lang="ja-JP" altLang="en-US" dirty="0" smtClean="0"/>
              <a:t>高専をグラフに示しています。この結果、奈良高専が一番でした。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19A73F-33C0-40D7-9C57-D3DBAA67A777}" type="slidenum">
              <a:rPr kumimoji="1" lang="ja-JP" altLang="en-US" smtClean="0"/>
              <a:t>4</a:t>
            </a:fld>
            <a:endParaRPr kumimoji="1" lang="ja-JP" altLang="en-US"/>
          </a:p>
        </p:txBody>
      </p:sp>
    </p:spTree>
    <p:extLst>
      <p:ext uri="{BB962C8B-B14F-4D97-AF65-F5344CB8AC3E}">
        <p14:creationId xmlns:p14="http://schemas.microsoft.com/office/powerpoint/2010/main" val="884176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そして、全国大会の収集結果です。こちらも、出場高専が多いため、勝利数が上位、下位それぞれ</a:t>
            </a:r>
            <a:r>
              <a:rPr kumimoji="1" lang="en-US" altLang="ja-JP" dirty="0" smtClean="0"/>
              <a:t>10</a:t>
            </a:r>
            <a:r>
              <a:rPr kumimoji="1" lang="ja-JP" altLang="en-US" dirty="0" smtClean="0"/>
              <a:t>高専をグラフに示しています。この結果、奈良高専が一番でした。</a:t>
            </a:r>
            <a:endParaRPr kumimoji="1" lang="en-US" altLang="ja-JP" dirty="0" smtClean="0"/>
          </a:p>
          <a:p>
            <a:r>
              <a:rPr kumimoji="1" lang="ja-JP" altLang="en-US" dirty="0" smtClean="0"/>
              <a:t>これらの結果より、奈良高専を調査することに決定しました。また、比較を行うため、交流のある福井高専も調査することにしました。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kumimoji="1" lang="ja-JP" altLang="en-US" smtClean="0"/>
              <a:t>5</a:t>
            </a:fld>
            <a:endParaRPr kumimoji="1" lang="ja-JP" altLang="en-US"/>
          </a:p>
        </p:txBody>
      </p:sp>
    </p:spTree>
    <p:extLst>
      <p:ext uri="{BB962C8B-B14F-4D97-AF65-F5344CB8AC3E}">
        <p14:creationId xmlns:p14="http://schemas.microsoft.com/office/powerpoint/2010/main" val="164205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モータドライバを中心に技術的なところと</a:t>
            </a:r>
            <a:endParaRPr kumimoji="1" lang="en-US" altLang="ja-JP" dirty="0" smtClean="0"/>
          </a:p>
          <a:p>
            <a:r>
              <a:rPr kumimoji="1" lang="en-US" altLang="ja-JP" dirty="0" smtClean="0"/>
              <a:t>2007</a:t>
            </a:r>
            <a:r>
              <a:rPr kumimoji="1" lang="ja-JP" altLang="en-US" dirty="0" smtClean="0"/>
              <a:t>年から強くなった奈良高専の組織について調べることにしました。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6</a:t>
            </a:fld>
            <a:endParaRPr lang="ja-JP" altLang="en-US" dirty="0"/>
          </a:p>
        </p:txBody>
      </p:sp>
    </p:spTree>
    <p:extLst>
      <p:ext uri="{BB962C8B-B14F-4D97-AF65-F5344CB8AC3E}">
        <p14:creationId xmlns:p14="http://schemas.microsoft.com/office/powerpoint/2010/main" val="151479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まず、福井高専の調査についてです。福井高専のロボットに搭載されていたのはこの左の写真にあるモータドライバでした。</a:t>
            </a:r>
            <a:endParaRPr kumimoji="1" lang="en-US" altLang="ja-JP" dirty="0" smtClean="0"/>
          </a:p>
          <a:p>
            <a:r>
              <a:rPr kumimoji="1" lang="ja-JP" altLang="en-US" dirty="0" smtClean="0"/>
              <a:t>このモータドライバは過去に使ったものをもう一度使っているとのことで、モータドライバ関連の問題は一度も起きなかったそうです。</a:t>
            </a:r>
            <a:endParaRPr kumimoji="1" lang="en-US" altLang="ja-JP" dirty="0" smtClean="0"/>
          </a:p>
          <a:p>
            <a:r>
              <a:rPr kumimoji="1" lang="ja-JP" altLang="en-US" dirty="0" smtClean="0"/>
              <a:t>右の写真にあるモータドライバはソケット式になっていましたが、開発途中で今年は使っていなかったようです。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7</a:t>
            </a:fld>
            <a:endParaRPr lang="ja-JP" altLang="en-US" dirty="0"/>
          </a:p>
        </p:txBody>
      </p:sp>
    </p:spTree>
    <p:extLst>
      <p:ext uri="{BB962C8B-B14F-4D97-AF65-F5344CB8AC3E}">
        <p14:creationId xmlns:p14="http://schemas.microsoft.com/office/powerpoint/2010/main" val="95494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次に奈良高専の調査についてです。調査に行った時は</a:t>
            </a:r>
            <a:r>
              <a:rPr kumimoji="1" lang="en-US" altLang="ja-JP" dirty="0" smtClean="0"/>
              <a:t>1,2</a:t>
            </a:r>
            <a:r>
              <a:rPr kumimoji="1" lang="ja-JP" altLang="en-US" dirty="0" smtClean="0"/>
              <a:t>年生が三月に行われる近畿合同ロボコンに参加するためのロボットを作っていました。</a:t>
            </a:r>
            <a:endParaRPr kumimoji="1" lang="en-US" altLang="ja-JP" dirty="0" smtClean="0"/>
          </a:p>
          <a:p>
            <a:r>
              <a:rPr kumimoji="1" lang="ja-JP" altLang="en-US" dirty="0" smtClean="0"/>
              <a:t>また、この右の写真に写っているモータドライバは</a:t>
            </a:r>
            <a:r>
              <a:rPr kumimoji="1" lang="en-US" altLang="ja-JP" dirty="0" smtClean="0"/>
              <a:t>2010</a:t>
            </a:r>
            <a:r>
              <a:rPr kumimoji="1" lang="ja-JP" altLang="en-US" dirty="0" smtClean="0"/>
              <a:t>年頃から少しづつ改良を重ねながら使っているもので、</a:t>
            </a:r>
            <a:endParaRPr kumimoji="1" lang="en-US" altLang="ja-JP" dirty="0" smtClean="0"/>
          </a:p>
          <a:p>
            <a:r>
              <a:rPr kumimoji="1" lang="ja-JP" altLang="en-US" dirty="0" smtClean="0"/>
              <a:t>実績のある、このモータドライバを今年のロボコンでも用いていたようです。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8</a:t>
            </a:fld>
            <a:endParaRPr lang="ja-JP" altLang="en-US" dirty="0"/>
          </a:p>
        </p:txBody>
      </p:sp>
    </p:spTree>
    <p:extLst>
      <p:ext uri="{BB962C8B-B14F-4D97-AF65-F5344CB8AC3E}">
        <p14:creationId xmlns:p14="http://schemas.microsoft.com/office/powerpoint/2010/main" val="206591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8400" y="1243013"/>
            <a:ext cx="4460875" cy="3346450"/>
          </a:xfrm>
        </p:spPr>
      </p:sp>
      <p:sp>
        <p:nvSpPr>
          <p:cNvPr id="3" name="ノート プレースホルダー 2"/>
          <p:cNvSpPr>
            <a:spLocks noGrp="1"/>
          </p:cNvSpPr>
          <p:nvPr>
            <p:ph type="body" idx="1"/>
          </p:nvPr>
        </p:nvSpPr>
        <p:spPr/>
        <p:txBody>
          <a:bodyPr/>
          <a:lstStyle/>
          <a:p>
            <a:r>
              <a:rPr kumimoji="1" lang="ja-JP" altLang="en-US" dirty="0" smtClean="0"/>
              <a:t>奈良高専の人たちと話すなかで、奈良高専が強くなった理由を聞いてみた結果、プロジェクトを立ち上げたころにロボコンのルールが歩行ロボットを製作するものが増え、それまで強豪校だった学校が新しい機構で苦戦していたことがわかりました。</a:t>
            </a:r>
            <a:endParaRPr kumimoji="1" lang="en-US" altLang="ja-JP" dirty="0" smtClean="0"/>
          </a:p>
          <a:p>
            <a:r>
              <a:rPr kumimoji="1" lang="ja-JP" altLang="en-US" dirty="0" smtClean="0"/>
              <a:t>そこで、歩行の機構などをオフシーズン中に研究することにより、地区大会で初めて勝てるようになったのがきっかけで、さらに電気回路やロボット製作の基礎を固めたことによって、あとに続く学生が早く、強いロボットを製作できるようになったようです。</a:t>
            </a:r>
            <a:endParaRPr kumimoji="1" lang="en-US" altLang="ja-JP" dirty="0" smtClean="0"/>
          </a:p>
          <a:p>
            <a:r>
              <a:rPr kumimoji="1" lang="ja-JP" altLang="en-US" dirty="0" smtClean="0"/>
              <a:t>また、トーナメント式であるロボコンの形式上、勝てるようになることで、経験できる試合も多くなるため、操縦技能や戦略の向上にもつながったようです。</a:t>
            </a:r>
            <a:endParaRPr kumimoji="1" lang="ja-JP" altLang="en-US" dirty="0"/>
          </a:p>
        </p:txBody>
      </p:sp>
      <p:sp>
        <p:nvSpPr>
          <p:cNvPr id="4" name="スライド番号プレースホルダー 3"/>
          <p:cNvSpPr>
            <a:spLocks noGrp="1"/>
          </p:cNvSpPr>
          <p:nvPr>
            <p:ph type="sldNum" sz="quarter" idx="10"/>
          </p:nvPr>
        </p:nvSpPr>
        <p:spPr/>
        <p:txBody>
          <a:bodyPr/>
          <a:lstStyle/>
          <a:p>
            <a:fld id="{E319A73F-33C0-40D7-9C57-D3DBAA67A777}" type="slidenum">
              <a:rPr lang="ja-JP" altLang="en-US" smtClean="0"/>
              <a:pPr/>
              <a:t>9</a:t>
            </a:fld>
            <a:endParaRPr lang="ja-JP" altLang="en-US" dirty="0"/>
          </a:p>
        </p:txBody>
      </p:sp>
    </p:spTree>
    <p:extLst>
      <p:ext uri="{BB962C8B-B14F-4D97-AF65-F5344CB8AC3E}">
        <p14:creationId xmlns:p14="http://schemas.microsoft.com/office/powerpoint/2010/main" val="1062708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latin typeface="メイリオ" panose="020B0604030504040204" pitchFamily="50" charset="-128"/>
                <a:ea typeface="メイリオ" panose="020B0604030504040204" pitchFamily="50" charset="-128"/>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smtClean="0"/>
              <a:t>マスター サブタイトルの書式設定</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EC13392F-B1CE-4BF5-8834-A9179A817D5C}" type="datetime1">
              <a:rPr lang="ja-JP" altLang="en-US" smtClean="0"/>
              <a:t>2018/2/2</a:t>
            </a:fld>
            <a:endParaRPr lang="ja-JP" altLang="en-US" dirty="0"/>
          </a:p>
        </p:txBody>
      </p:sp>
      <p:sp>
        <p:nvSpPr>
          <p:cNvPr id="5" name="Footer Placeholder 4"/>
          <p:cNvSpPr>
            <a:spLocks noGrp="1"/>
          </p:cNvSpPr>
          <p:nvPr>
            <p:ph type="ftr" sz="quarter" idx="11"/>
          </p:nvPr>
        </p:nvSpPr>
        <p:spPr>
          <a:xfrm>
            <a:off x="2783102" y="6356351"/>
            <a:ext cx="3577796" cy="365125"/>
          </a:xfrm>
        </p:spPr>
        <p:txBody>
          <a:bodyPr/>
          <a:lstStyle>
            <a:lvl1pPr>
              <a:defRPr sz="1400">
                <a:latin typeface="メイリオ" panose="020B0604030504040204" pitchFamily="50" charset="-128"/>
                <a:ea typeface="メイリオ" panose="020B0604030504040204" pitchFamily="50" charset="-128"/>
                <a:cs typeface="Segoe UI" panose="020B0502040204020203" pitchFamily="34" charset="0"/>
              </a:defRPr>
            </a:lvl1pPr>
          </a:lstStyle>
          <a:p>
            <a:r>
              <a:rPr lang="ja-JP" altLang="en-US" dirty="0" smtClean="0"/>
              <a:t>金沢工業高等専門学校　ロボコン研究室</a:t>
            </a:r>
            <a:endParaRPr lang="ja-JP" altLang="en-US" dirty="0"/>
          </a:p>
        </p:txBody>
      </p:sp>
      <p:sp>
        <p:nvSpPr>
          <p:cNvPr id="6" name="Slide Number Placeholder 5"/>
          <p:cNvSpPr>
            <a:spLocks noGrp="1"/>
          </p:cNvSpPr>
          <p:nvPr>
            <p:ph type="sldNum" sz="quarter" idx="12"/>
          </p:nvPr>
        </p:nvSpPr>
        <p:spPr/>
        <p:txBody>
          <a:bodyPr/>
          <a:lstStyle>
            <a:lvl1pPr>
              <a:defRPr sz="1800">
                <a:latin typeface="メイリオ" panose="020B0604030504040204" pitchFamily="50" charset="-128"/>
                <a:ea typeface="メイリオ" panose="020B0604030504040204" pitchFamily="50" charset="-128"/>
                <a:cs typeface="Segoe UI" panose="020B0502040204020203" pitchFamily="34" charset="0"/>
              </a:defRPr>
            </a:lvl1pPr>
          </a:lstStyle>
          <a:p>
            <a:fld id="{B04BE80E-3E99-47E1-A03C-03108B875D2A}" type="slidenum">
              <a:rPr lang="ja-JP" altLang="en-US" smtClean="0"/>
              <a:pPr/>
              <a:t>‹#›</a:t>
            </a:fld>
            <a:endParaRPr lang="ja-JP" altLang="en-US" dirty="0"/>
          </a:p>
        </p:txBody>
      </p:sp>
      <p:sp>
        <p:nvSpPr>
          <p:cNvPr id="7" name="テキスト ボックス 6"/>
          <p:cNvSpPr txBox="1"/>
          <p:nvPr userDrawn="1"/>
        </p:nvSpPr>
        <p:spPr>
          <a:xfrm>
            <a:off x="8338751" y="6352144"/>
            <a:ext cx="805249" cy="369332"/>
          </a:xfrm>
          <a:prstGeom prst="rect">
            <a:avLst/>
          </a:prstGeom>
          <a:noFill/>
        </p:spPr>
        <p:txBody>
          <a:bodyPr wrap="square" rtlCol="0">
            <a:spAutoFit/>
          </a:bodyPr>
          <a:lstStyle/>
          <a:p>
            <a:r>
              <a:rPr kumimoji="1" lang="en-US" altLang="ja-JP" dirty="0" smtClean="0">
                <a:solidFill>
                  <a:srgbClr val="898989"/>
                </a:solidFill>
                <a:latin typeface="メイリオ" panose="020B0604030504040204" pitchFamily="50" charset="-128"/>
                <a:ea typeface="メイリオ" panose="020B0604030504040204" pitchFamily="50" charset="-128"/>
              </a:rPr>
              <a:t>/13</a:t>
            </a:r>
            <a:endParaRPr kumimoji="1" lang="ja-JP" altLang="en-US" dirty="0">
              <a:solidFill>
                <a:srgbClr val="898989"/>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816358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293F15A-7F7E-48D7-BE87-5CB7B2986AEB}" type="datetime1">
              <a:rPr kumimoji="1" lang="ja-JP" altLang="en-US" smtClean="0"/>
              <a:t>2018/2/2</a:t>
            </a:fld>
            <a:endParaRPr kumimoji="1" lang="ja-JP" altLang="en-US"/>
          </a:p>
        </p:txBody>
      </p:sp>
      <p:sp>
        <p:nvSpPr>
          <p:cNvPr id="5" name="Footer Placeholder 4"/>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6" name="Slide Number Placeholder 5"/>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153668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CF7222-C9A9-4F2C-9D8B-BF0D001FE204}" type="datetime1">
              <a:rPr kumimoji="1" lang="ja-JP" altLang="en-US" smtClean="0"/>
              <a:t>2018/2/2</a:t>
            </a:fld>
            <a:endParaRPr kumimoji="1" lang="ja-JP" altLang="en-US"/>
          </a:p>
        </p:txBody>
      </p:sp>
      <p:sp>
        <p:nvSpPr>
          <p:cNvPr id="5" name="Footer Placeholder 4"/>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6" name="Slide Number Placeholder 5"/>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151007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46A965B-0C87-4FDF-8DCF-33FD0CC91271}" type="datetime1">
              <a:rPr kumimoji="1" lang="ja-JP" altLang="en-US" smtClean="0"/>
              <a:t>2018/2/2</a:t>
            </a:fld>
            <a:endParaRPr kumimoji="1" lang="ja-JP" altLang="en-US"/>
          </a:p>
        </p:txBody>
      </p:sp>
      <p:sp>
        <p:nvSpPr>
          <p:cNvPr id="5" name="Footer Placeholder 4"/>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6" name="Slide Number Placeholder 5"/>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50977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259B6B16-E774-47D9-B321-A533B69773B0}" type="datetime1">
              <a:rPr kumimoji="1" lang="ja-JP" altLang="en-US" smtClean="0"/>
              <a:t>2018/2/2</a:t>
            </a:fld>
            <a:endParaRPr kumimoji="1" lang="ja-JP" altLang="en-US"/>
          </a:p>
        </p:txBody>
      </p:sp>
      <p:sp>
        <p:nvSpPr>
          <p:cNvPr id="5" name="Footer Placeholder 4"/>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6" name="Slide Number Placeholder 5"/>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388443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F866E9F4-3F76-4F2F-B202-16FB33FF9CA6}" type="datetime1">
              <a:rPr kumimoji="1" lang="ja-JP" altLang="en-US" smtClean="0"/>
              <a:t>2018/2/2</a:t>
            </a:fld>
            <a:endParaRPr kumimoji="1" lang="ja-JP" altLang="en-US"/>
          </a:p>
        </p:txBody>
      </p:sp>
      <p:sp>
        <p:nvSpPr>
          <p:cNvPr id="6" name="Footer Placeholder 5"/>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7" name="Slide Number Placeholder 6"/>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254214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A0C2E3DC-E963-4119-B0C5-72A17A713D92}" type="datetime1">
              <a:rPr kumimoji="1" lang="ja-JP" altLang="en-US" smtClean="0"/>
              <a:t>2018/2/2</a:t>
            </a:fld>
            <a:endParaRPr kumimoji="1" lang="ja-JP" altLang="en-US"/>
          </a:p>
        </p:txBody>
      </p:sp>
      <p:sp>
        <p:nvSpPr>
          <p:cNvPr id="8" name="Footer Placeholder 7"/>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9" name="Slide Number Placeholder 8"/>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1787575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2733400-7407-41A8-8693-063D14C7E4A2}" type="datetime1">
              <a:rPr kumimoji="1" lang="ja-JP" altLang="en-US" smtClean="0"/>
              <a:t>2018/2/2</a:t>
            </a:fld>
            <a:endParaRPr kumimoji="1" lang="ja-JP" altLang="en-US"/>
          </a:p>
        </p:txBody>
      </p:sp>
      <p:sp>
        <p:nvSpPr>
          <p:cNvPr id="4" name="Footer Placeholder 3"/>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5" name="Slide Number Placeholder 4"/>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177663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37A78-2052-40EA-980F-D8AE0FBB5E1B}" type="datetime1">
              <a:rPr kumimoji="1" lang="ja-JP" altLang="en-US" smtClean="0"/>
              <a:t>2018/2/2</a:t>
            </a:fld>
            <a:endParaRPr kumimoji="1" lang="ja-JP" altLang="en-US"/>
          </a:p>
        </p:txBody>
      </p:sp>
      <p:sp>
        <p:nvSpPr>
          <p:cNvPr id="3" name="Footer Placeholder 2"/>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4" name="Slide Number Placeholder 3"/>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88256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B618A77-1F9A-4ED2-B719-7A37EC7E115B}" type="datetime1">
              <a:rPr kumimoji="1" lang="ja-JP" altLang="en-US" smtClean="0"/>
              <a:t>2018/2/2</a:t>
            </a:fld>
            <a:endParaRPr kumimoji="1" lang="ja-JP" altLang="en-US"/>
          </a:p>
        </p:txBody>
      </p:sp>
      <p:sp>
        <p:nvSpPr>
          <p:cNvPr id="6" name="Footer Placeholder 5"/>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7" name="Slide Number Placeholder 6"/>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143372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5047E2-3E2A-4315-9D61-E730468445F1}" type="datetime1">
              <a:rPr kumimoji="1" lang="ja-JP" altLang="en-US" smtClean="0"/>
              <a:t>2018/2/2</a:t>
            </a:fld>
            <a:endParaRPr kumimoji="1" lang="ja-JP" altLang="en-US"/>
          </a:p>
        </p:txBody>
      </p:sp>
      <p:sp>
        <p:nvSpPr>
          <p:cNvPr id="6" name="Footer Placeholder 5"/>
          <p:cNvSpPr>
            <a:spLocks noGrp="1"/>
          </p:cNvSpPr>
          <p:nvPr>
            <p:ph type="ftr" sz="quarter" idx="11"/>
          </p:nvPr>
        </p:nvSpPr>
        <p:spPr/>
        <p:txBody>
          <a:bodyPr/>
          <a:lstStyle/>
          <a:p>
            <a:r>
              <a:rPr lang="ja-JP" altLang="en-US" smtClean="0"/>
              <a:t>金沢工業高等専門学校　ロボコン研究室</a:t>
            </a:r>
            <a:endParaRPr lang="ja-JP" altLang="en-US" dirty="0">
              <a:ea typeface="HGPｺﾞｼｯｸM" panose="020B0600000000000000" pitchFamily="50" charset="-128"/>
            </a:endParaRPr>
          </a:p>
        </p:txBody>
      </p:sp>
      <p:sp>
        <p:nvSpPr>
          <p:cNvPr id="7" name="Slide Number Placeholder 6"/>
          <p:cNvSpPr>
            <a:spLocks noGrp="1"/>
          </p:cNvSpPr>
          <p:nvPr>
            <p:ph type="sldNum" sz="quarter" idx="12"/>
          </p:nvPr>
        </p:nvSpPr>
        <p:spPr/>
        <p:txBody>
          <a:bodyPr/>
          <a:lstStyle/>
          <a:p>
            <a:fld id="{B04BE80E-3E99-47E1-A03C-03108B875D2A}" type="slidenum">
              <a:rPr kumimoji="1" lang="ja-JP" altLang="en-US" smtClean="0"/>
              <a:t>‹#›</a:t>
            </a:fld>
            <a:endParaRPr kumimoji="1" lang="ja-JP" altLang="en-US"/>
          </a:p>
        </p:txBody>
      </p:sp>
    </p:spTree>
    <p:extLst>
      <p:ext uri="{BB962C8B-B14F-4D97-AF65-F5344CB8AC3E}">
        <p14:creationId xmlns:p14="http://schemas.microsoft.com/office/powerpoint/2010/main" val="227363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FC59C-DAB2-4A74-868A-5C264C549938}" type="datetime1">
              <a:rPr lang="ja-JP" altLang="en-US" smtClean="0"/>
              <a:t>2018/2/2</a:t>
            </a:fld>
            <a:endParaRPr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smtClean="0"/>
              <a:t>金沢工業高等専門学校　ロボコン研究室</a:t>
            </a:r>
            <a:endParaRPr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BE80E-3E99-47E1-A03C-03108B875D2A}" type="slidenum">
              <a:rPr lang="ja-JP" altLang="en-US" smtClean="0"/>
              <a:pPr/>
              <a:t>‹#›</a:t>
            </a:fld>
            <a:endParaRPr lang="ja-JP" altLang="en-US" dirty="0"/>
          </a:p>
        </p:txBody>
      </p:sp>
    </p:spTree>
    <p:extLst>
      <p:ext uri="{BB962C8B-B14F-4D97-AF65-F5344CB8AC3E}">
        <p14:creationId xmlns:p14="http://schemas.microsoft.com/office/powerpoint/2010/main" val="9520586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9.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0935" y="1447978"/>
            <a:ext cx="9325869" cy="2030001"/>
          </a:xfrm>
        </p:spPr>
        <p:txBody>
          <a:bodyPr anchor="ctr" anchorCtr="1">
            <a:normAutofit/>
          </a:bodyPr>
          <a:lstStyle/>
          <a:p>
            <a:r>
              <a:rPr kumimoji="1" lang="ja-JP" altLang="en-US" sz="4800" dirty="0" smtClean="0"/>
              <a:t>強い高専・ロボコン資料収集　についての調査研究</a:t>
            </a:r>
            <a:endParaRPr kumimoji="1" lang="ja-JP" altLang="en-US" sz="4800" dirty="0"/>
          </a:p>
        </p:txBody>
      </p:sp>
      <p:sp>
        <p:nvSpPr>
          <p:cNvPr id="9" name="テキスト ボックス 8"/>
          <p:cNvSpPr txBox="1"/>
          <p:nvPr/>
        </p:nvSpPr>
        <p:spPr>
          <a:xfrm>
            <a:off x="2647560" y="5328840"/>
            <a:ext cx="3848878" cy="415498"/>
          </a:xfrm>
          <a:prstGeom prst="rect">
            <a:avLst/>
          </a:prstGeom>
          <a:noFill/>
        </p:spPr>
        <p:txBody>
          <a:bodyPr wrap="square" rtlCol="0" anchor="ctr" anchorCtr="1">
            <a:spAutoFit/>
          </a:bodyPr>
          <a:lstStyle/>
          <a:p>
            <a:r>
              <a:rPr lang="en-US" altLang="ja-JP" sz="2100" dirty="0">
                <a:latin typeface="HGSｺﾞｼｯｸM" panose="020B0600000000000000" pitchFamily="50" charset="-128"/>
                <a:ea typeface="HGSｺﾞｼｯｸM" panose="020B0600000000000000" pitchFamily="50" charset="-128"/>
              </a:rPr>
              <a:t>M5-22</a:t>
            </a:r>
            <a:r>
              <a:rPr lang="ja-JP" altLang="en-US" sz="2100" dirty="0">
                <a:latin typeface="HGPｺﾞｼｯｸM" panose="020B0600000000000000" pitchFamily="50" charset="-128"/>
                <a:ea typeface="HGPｺﾞｼｯｸM" panose="020B0600000000000000" pitchFamily="50" charset="-128"/>
              </a:rPr>
              <a:t>番　中川晴喜</a:t>
            </a:r>
          </a:p>
        </p:txBody>
      </p:sp>
      <p:sp>
        <p:nvSpPr>
          <p:cNvPr id="3" name="フッター プレースホルダー 2"/>
          <p:cNvSpPr>
            <a:spLocks noGrp="1"/>
          </p:cNvSpPr>
          <p:nvPr>
            <p:ph type="ftr" sz="quarter" idx="11"/>
          </p:nvPr>
        </p:nvSpPr>
        <p:spPr/>
        <p:txBody>
          <a:bodyPr/>
          <a:lstStyle/>
          <a:p>
            <a:r>
              <a:rPr lang="ja-JP" altLang="en-US" smtClean="0"/>
              <a:t>金沢工業高等専門学校　ロボコン研究室</a:t>
            </a:r>
            <a:endParaRPr lang="ja-JP" altLang="en-US" dirty="0"/>
          </a:p>
        </p:txBody>
      </p:sp>
      <p:sp>
        <p:nvSpPr>
          <p:cNvPr id="6" name="スライド番号プレースホルダー 5"/>
          <p:cNvSpPr>
            <a:spLocks noGrp="1"/>
          </p:cNvSpPr>
          <p:nvPr>
            <p:ph type="sldNum" sz="quarter" idx="12"/>
          </p:nvPr>
        </p:nvSpPr>
        <p:spPr/>
        <p:txBody>
          <a:bodyPr/>
          <a:lstStyle/>
          <a:p>
            <a:fld id="{B04BE80E-3E99-47E1-A03C-03108B875D2A}" type="slidenum">
              <a:rPr lang="ja-JP" altLang="en-US" smtClean="0"/>
              <a:pPr/>
              <a:t>1</a:t>
            </a:fld>
            <a:endParaRPr lang="ja-JP" altLang="en-US" dirty="0"/>
          </a:p>
        </p:txBody>
      </p:sp>
      <p:sp>
        <p:nvSpPr>
          <p:cNvPr id="4" name="正方形/長方形 3"/>
          <p:cNvSpPr/>
          <p:nvPr/>
        </p:nvSpPr>
        <p:spPr>
          <a:xfrm>
            <a:off x="8164727" y="6105525"/>
            <a:ext cx="895350" cy="68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3104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0844" y="67050"/>
            <a:ext cx="6858000" cy="816617"/>
          </a:xfrm>
        </p:spPr>
        <p:txBody>
          <a:bodyPr>
            <a:normAutofit fontScale="90000"/>
          </a:bodyPr>
          <a:lstStyle/>
          <a:p>
            <a:r>
              <a:rPr lang="ja-JP" altLang="en-US" dirty="0"/>
              <a:t>勝</a:t>
            </a:r>
            <a:r>
              <a:rPr lang="ja-JP" altLang="en-US" dirty="0" smtClean="0"/>
              <a:t>つために</a:t>
            </a:r>
            <a:r>
              <a:rPr lang="ja-JP" altLang="en-US" dirty="0"/>
              <a:t>は</a:t>
            </a:r>
            <a:endParaRPr kumimoji="1" lang="ja-JP" altLang="en-US" dirty="0"/>
          </a:p>
        </p:txBody>
      </p:sp>
      <p:graphicFrame>
        <p:nvGraphicFramePr>
          <p:cNvPr id="7" name="図表 6"/>
          <p:cNvGraphicFramePr/>
          <p:nvPr>
            <p:extLst>
              <p:ext uri="{D42A27DB-BD31-4B8C-83A1-F6EECF244321}">
                <p14:modId xmlns:p14="http://schemas.microsoft.com/office/powerpoint/2010/main" val="689591393"/>
              </p:ext>
            </p:extLst>
          </p:nvPr>
        </p:nvGraphicFramePr>
        <p:xfrm>
          <a:off x="269507" y="1270535"/>
          <a:ext cx="8614611" cy="5014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直線コネクタ 7"/>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10</a:t>
            </a:fld>
            <a:endParaRPr lang="ja-JP" altLang="en-US" dirty="0"/>
          </a:p>
        </p:txBody>
      </p:sp>
      <p:sp>
        <p:nvSpPr>
          <p:cNvPr id="6" name="フッター プレースホルダー 5"/>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3234291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0274" y="67050"/>
            <a:ext cx="6858000" cy="816617"/>
          </a:xfrm>
        </p:spPr>
        <p:txBody>
          <a:bodyPr>
            <a:normAutofit fontScale="90000"/>
          </a:bodyPr>
          <a:lstStyle/>
          <a:p>
            <a:r>
              <a:rPr lang="ja-JP" altLang="en-US" dirty="0" smtClean="0"/>
              <a:t>技術の伝承</a:t>
            </a:r>
            <a:endParaRPr kumimoji="1" lang="ja-JP" altLang="en-US"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541" y="1358123"/>
            <a:ext cx="6146688" cy="4519624"/>
          </a:xfrm>
          <a:prstGeom prst="roundRect">
            <a:avLst>
              <a:gd name="adj" fmla="val 5806"/>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直線コネクタ 6"/>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11</a:t>
            </a:fld>
            <a:endParaRPr lang="ja-JP" altLang="en-US" dirty="0"/>
          </a:p>
        </p:txBody>
      </p:sp>
      <p:sp>
        <p:nvSpPr>
          <p:cNvPr id="8" name="フッター プレースホルダー 7"/>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2171242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0844" y="67050"/>
            <a:ext cx="6858000" cy="816617"/>
          </a:xfrm>
        </p:spPr>
        <p:txBody>
          <a:bodyPr>
            <a:normAutofit fontScale="90000"/>
          </a:bodyPr>
          <a:lstStyle/>
          <a:p>
            <a:r>
              <a:rPr lang="ja-JP" altLang="en-US" dirty="0" smtClean="0"/>
              <a:t>今後の課題</a:t>
            </a:r>
            <a:endParaRPr kumimoji="1" lang="ja-JP" altLang="en-US" dirty="0"/>
          </a:p>
        </p:txBody>
      </p:sp>
      <p:sp>
        <p:nvSpPr>
          <p:cNvPr id="6" name="テキスト ボックス 5"/>
          <p:cNvSpPr txBox="1"/>
          <p:nvPr/>
        </p:nvSpPr>
        <p:spPr>
          <a:xfrm>
            <a:off x="369745" y="1900633"/>
            <a:ext cx="4556376" cy="3520194"/>
          </a:xfrm>
          <a:prstGeom prst="rect">
            <a:avLst/>
          </a:prstGeom>
          <a:noFill/>
          <a:ln>
            <a:noFill/>
          </a:ln>
        </p:spPr>
        <p:txBody>
          <a:bodyPr wrap="none" rtlCol="0">
            <a:spAutoFit/>
          </a:bodyPr>
          <a:lstStyle/>
          <a:p>
            <a:pPr marL="214313" indent="-214313">
              <a:lnSpc>
                <a:spcPct val="150000"/>
              </a:lnSpc>
              <a:buFont typeface="Arial" panose="020B0604020202020204" pitchFamily="34" charset="0"/>
              <a:buChar char="•"/>
            </a:pPr>
            <a:endParaRPr lang="en-US" altLang="ja-JP" sz="1350" b="1" dirty="0">
              <a:latin typeface="メイリオ" panose="020B0604030504040204" pitchFamily="50" charset="-128"/>
              <a:ea typeface="メイリオ" panose="020B0604030504040204" pitchFamily="50" charset="-128"/>
            </a:endParaRPr>
          </a:p>
          <a:p>
            <a:pPr marL="214313" indent="-214313">
              <a:lnSpc>
                <a:spcPct val="150000"/>
              </a:lnSpc>
              <a:buFont typeface="Arial" panose="020B0604020202020204" pitchFamily="34" charset="0"/>
              <a:buChar char="•"/>
            </a:pPr>
            <a:r>
              <a:rPr lang="ja-JP" altLang="en-US"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技術の伝承の実施</a:t>
            </a:r>
            <a:endParaRPr lang="en-US" altLang="ja-JP"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a:p>
            <a:pPr marL="214313" indent="-214313">
              <a:lnSpc>
                <a:spcPct val="150000"/>
              </a:lnSpc>
              <a:buFont typeface="Arial" panose="020B0604020202020204" pitchFamily="34" charset="0"/>
              <a:buChar char="•"/>
            </a:pPr>
            <a:r>
              <a:rPr lang="ja-JP" altLang="en-US"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効果の確認</a:t>
            </a:r>
            <a:endParaRPr lang="en-US" altLang="ja-JP"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a:p>
            <a:pPr marL="214313" indent="-214313">
              <a:lnSpc>
                <a:spcPct val="150000"/>
              </a:lnSpc>
              <a:buFont typeface="Arial" panose="020B0604020202020204" pitchFamily="34" charset="0"/>
              <a:buChar char="•"/>
            </a:pPr>
            <a:r>
              <a:rPr lang="ja-JP" altLang="en-US"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rPr>
              <a:t>交流会に参加</a:t>
            </a:r>
            <a:endParaRPr lang="en-US" altLang="ja-JP" sz="4050" dirty="0">
              <a:ln w="0"/>
              <a:effectLst>
                <a:outerShdw blurRad="38100" dist="19050" dir="2700000" algn="tl" rotWithShape="0">
                  <a:schemeClr val="dk1">
                    <a:alpha val="40000"/>
                  </a:schemeClr>
                </a:outerShdw>
              </a:effectLst>
              <a:latin typeface="メイリオ" panose="020B0604030504040204" pitchFamily="50" charset="-128"/>
              <a:ea typeface="メイリオ" panose="020B0604030504040204" pitchFamily="50" charset="-128"/>
            </a:endParaRPr>
          </a:p>
          <a:p>
            <a:pPr marL="214313" indent="-214313">
              <a:lnSpc>
                <a:spcPct val="150000"/>
              </a:lnSpc>
              <a:buFont typeface="Arial" panose="020B0604020202020204" pitchFamily="34" charset="0"/>
              <a:buChar char="•"/>
            </a:pPr>
            <a:endParaRPr lang="ja-JP" altLang="en-US" sz="1350" b="1" dirty="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988" y="2120578"/>
            <a:ext cx="3411898" cy="3057224"/>
          </a:xfrm>
          <a:prstGeom prst="roundRect">
            <a:avLst>
              <a:gd name="adj" fmla="val 7222"/>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直線コネクタ 7"/>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12</a:t>
            </a:fld>
            <a:endParaRPr lang="ja-JP" altLang="en-US" dirty="0"/>
          </a:p>
        </p:txBody>
      </p:sp>
      <p:sp>
        <p:nvSpPr>
          <p:cNvPr id="9" name="フッター プレースホルダー 8"/>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64003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61487" y="67050"/>
            <a:ext cx="10462661" cy="816617"/>
          </a:xfrm>
        </p:spPr>
        <p:txBody>
          <a:bodyPr>
            <a:normAutofit/>
          </a:bodyPr>
          <a:lstStyle/>
          <a:p>
            <a:r>
              <a:rPr lang="ja-JP" altLang="en-US" sz="4800" dirty="0" smtClean="0"/>
              <a:t>ご清聴ありがとうございました</a:t>
            </a:r>
            <a:endParaRPr kumimoji="1" lang="ja-JP" altLang="en-US" sz="4800"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328" y="1164872"/>
            <a:ext cx="6547029" cy="4910272"/>
          </a:xfrm>
          <a:prstGeom prst="roundRect">
            <a:avLst>
              <a:gd name="adj" fmla="val 4710"/>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直線コネクタ 6"/>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13</a:t>
            </a:fld>
            <a:endParaRPr lang="ja-JP" altLang="en-US" dirty="0"/>
          </a:p>
        </p:txBody>
      </p:sp>
      <p:sp>
        <p:nvSpPr>
          <p:cNvPr id="8" name="フッター プレースホルダー 7"/>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3166825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0843" y="67050"/>
            <a:ext cx="6858000" cy="816617"/>
          </a:xfrm>
        </p:spPr>
        <p:txBody>
          <a:bodyPr>
            <a:normAutofit fontScale="90000"/>
          </a:bodyPr>
          <a:lstStyle/>
          <a:p>
            <a:r>
              <a:rPr lang="ja-JP" altLang="en-US" dirty="0" smtClean="0"/>
              <a:t>研究の</a:t>
            </a:r>
            <a:r>
              <a:rPr lang="ja-JP" altLang="en-US" dirty="0"/>
              <a:t>背景</a:t>
            </a:r>
            <a:endParaRPr kumimoji="1" lang="ja-JP" altLang="en-US" dirty="0"/>
          </a:p>
        </p:txBody>
      </p:sp>
      <p:cxnSp>
        <p:nvCxnSpPr>
          <p:cNvPr id="5" name="直線コネクタ 4"/>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48419" y="1309036"/>
            <a:ext cx="8230560" cy="4625485"/>
          </a:xfrm>
          <a:prstGeom prst="roundRect">
            <a:avLst>
              <a:gd name="adj" fmla="val 4523"/>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スライド番号プレースホルダー 7"/>
          <p:cNvSpPr>
            <a:spLocks noGrp="1"/>
          </p:cNvSpPr>
          <p:nvPr>
            <p:ph type="sldNum" sz="quarter" idx="12"/>
          </p:nvPr>
        </p:nvSpPr>
        <p:spPr/>
        <p:txBody>
          <a:bodyPr/>
          <a:lstStyle/>
          <a:p>
            <a:fld id="{B04BE80E-3E99-47E1-A03C-03108B875D2A}" type="slidenum">
              <a:rPr lang="ja-JP" altLang="en-US" smtClean="0"/>
              <a:pPr/>
              <a:t>2</a:t>
            </a:fld>
            <a:endParaRPr lang="ja-JP" altLang="en-US" dirty="0"/>
          </a:p>
        </p:txBody>
      </p:sp>
      <p:sp>
        <p:nvSpPr>
          <p:cNvPr id="9" name="フッター プレースホルダー 8"/>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1754890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0274" y="55894"/>
            <a:ext cx="6858000" cy="816617"/>
          </a:xfrm>
        </p:spPr>
        <p:txBody>
          <a:bodyPr>
            <a:normAutofit fontScale="90000"/>
          </a:bodyPr>
          <a:lstStyle/>
          <a:p>
            <a:r>
              <a:rPr lang="ja-JP" altLang="en-US" dirty="0" smtClean="0"/>
              <a:t>研究の目的</a:t>
            </a:r>
            <a:endParaRPr kumimoji="1" lang="ja-JP" altLang="en-US" dirty="0"/>
          </a:p>
        </p:txBody>
      </p:sp>
      <p:graphicFrame>
        <p:nvGraphicFramePr>
          <p:cNvPr id="6" name="図表 5"/>
          <p:cNvGraphicFramePr/>
          <p:nvPr>
            <p:extLst>
              <p:ext uri="{D42A27DB-BD31-4B8C-83A1-F6EECF244321}">
                <p14:modId xmlns:p14="http://schemas.microsoft.com/office/powerpoint/2010/main" val="4093888791"/>
              </p:ext>
            </p:extLst>
          </p:nvPr>
        </p:nvGraphicFramePr>
        <p:xfrm>
          <a:off x="998083" y="1614240"/>
          <a:ext cx="7162381" cy="4011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直線コネクタ 6"/>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395789" y="2605087"/>
            <a:ext cx="371474" cy="5334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150520" y="2605087"/>
            <a:ext cx="245269" cy="34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下矢印 10"/>
          <p:cNvSpPr/>
          <p:nvPr/>
        </p:nvSpPr>
        <p:spPr>
          <a:xfrm>
            <a:off x="4210050" y="4120899"/>
            <a:ext cx="738188" cy="522539"/>
          </a:xfrm>
          <a:prstGeom prst="downArrow">
            <a:avLst>
              <a:gd name="adj1" fmla="val 50730"/>
              <a:gd name="adj2" fmla="val 7096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341019" y="3128963"/>
            <a:ext cx="540544" cy="45719"/>
          </a:xfrm>
          <a:prstGeom prst="rect">
            <a:avLst/>
          </a:prstGeom>
          <a:solidFill>
            <a:srgbClr val="43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3</a:t>
            </a:fld>
            <a:endParaRPr lang="ja-JP" altLang="en-US" dirty="0"/>
          </a:p>
        </p:txBody>
      </p:sp>
      <p:sp>
        <p:nvSpPr>
          <p:cNvPr id="13" name="フッター プレースホルダー 12"/>
          <p:cNvSpPr>
            <a:spLocks noGrp="1"/>
          </p:cNvSpPr>
          <p:nvPr>
            <p:ph type="ftr" sz="quarter" idx="11"/>
          </p:nvPr>
        </p:nvSpPr>
        <p:spPr/>
        <p:txBody>
          <a:bodyPr/>
          <a:lstStyle/>
          <a:p>
            <a:r>
              <a:rPr lang="ja-JP" altLang="en-US" smtClean="0"/>
              <a:t>金沢工業高等専門学校　ロボコン研究室</a:t>
            </a:r>
            <a:endParaRPr lang="ja-JP" altLang="en-US" dirty="0"/>
          </a:p>
        </p:txBody>
      </p:sp>
      <p:sp>
        <p:nvSpPr>
          <p:cNvPr id="14" name="正方形/長方形 13"/>
          <p:cNvSpPr/>
          <p:nvPr/>
        </p:nvSpPr>
        <p:spPr>
          <a:xfrm>
            <a:off x="4767263" y="2605087"/>
            <a:ext cx="245269" cy="34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179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0844" y="67050"/>
            <a:ext cx="6858000" cy="816617"/>
          </a:xfrm>
        </p:spPr>
        <p:txBody>
          <a:bodyPr>
            <a:normAutofit fontScale="90000"/>
          </a:bodyPr>
          <a:lstStyle/>
          <a:p>
            <a:r>
              <a:rPr lang="ja-JP" altLang="en-US" dirty="0" smtClean="0"/>
              <a:t>地区大会の勝利数</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7" y="1170208"/>
            <a:ext cx="8552031" cy="4899600"/>
          </a:xfrm>
          <a:prstGeom prst="rect">
            <a:avLst/>
          </a:prstGeom>
        </p:spPr>
      </p:pic>
      <p:cxnSp>
        <p:nvCxnSpPr>
          <p:cNvPr id="11" name="直線コネクタ 10"/>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4</a:t>
            </a:fld>
            <a:endParaRPr lang="ja-JP" altLang="en-US" dirty="0"/>
          </a:p>
        </p:txBody>
      </p:sp>
      <p:sp>
        <p:nvSpPr>
          <p:cNvPr id="7" name="フッター プレースホルダー 6"/>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541971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0274" y="67050"/>
            <a:ext cx="6858000" cy="816617"/>
          </a:xfrm>
        </p:spPr>
        <p:txBody>
          <a:bodyPr>
            <a:normAutofit fontScale="90000"/>
          </a:bodyPr>
          <a:lstStyle/>
          <a:p>
            <a:r>
              <a:rPr lang="ja-JP" altLang="en-US" dirty="0" smtClean="0"/>
              <a:t>全国大会の勝利数</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1" y="1170380"/>
            <a:ext cx="8351007" cy="4899256"/>
          </a:xfrm>
          <a:prstGeom prst="rect">
            <a:avLst/>
          </a:prstGeom>
        </p:spPr>
      </p:pic>
      <p:cxnSp>
        <p:nvCxnSpPr>
          <p:cNvPr id="10" name="直線コネクタ 9"/>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5</a:t>
            </a:fld>
            <a:endParaRPr lang="ja-JP" altLang="en-US" dirty="0"/>
          </a:p>
        </p:txBody>
      </p:sp>
      <p:sp>
        <p:nvSpPr>
          <p:cNvPr id="7" name="フッター プレースホルダー 6"/>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3599068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0274" y="67050"/>
            <a:ext cx="6858000" cy="816617"/>
          </a:xfrm>
        </p:spPr>
        <p:txBody>
          <a:bodyPr>
            <a:normAutofit fontScale="90000"/>
          </a:bodyPr>
          <a:lstStyle/>
          <a:p>
            <a:r>
              <a:rPr lang="ja-JP" altLang="en-US" dirty="0" smtClean="0"/>
              <a:t>調査すること</a:t>
            </a:r>
            <a:endParaRPr kumimoji="1" lang="ja-JP" altLang="en-US" dirty="0"/>
          </a:p>
        </p:txBody>
      </p:sp>
      <p:cxnSp>
        <p:nvCxnSpPr>
          <p:cNvPr id="7" name="直線コネクタ 6"/>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8474" t="13418" r="8344"/>
          <a:stretch/>
        </p:blipFill>
        <p:spPr>
          <a:xfrm>
            <a:off x="550336" y="1414039"/>
            <a:ext cx="3883070" cy="2584185"/>
          </a:xfrm>
          <a:prstGeom prst="roundRect">
            <a:avLst>
              <a:gd name="adj" fmla="val 8100"/>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336" y="4899967"/>
            <a:ext cx="3883070" cy="722009"/>
          </a:xfrm>
          <a:prstGeom prst="roundRect">
            <a:avLst>
              <a:gd name="adj" fmla="val 10001"/>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角丸四角形 9"/>
          <p:cNvSpPr/>
          <p:nvPr/>
        </p:nvSpPr>
        <p:spPr>
          <a:xfrm>
            <a:off x="5345519" y="1932130"/>
            <a:ext cx="3295461" cy="1548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smtClean="0">
                <a:latin typeface="メイリオ" panose="020B0604030504040204" pitchFamily="50" charset="-128"/>
                <a:ea typeface="メイリオ" panose="020B0604030504040204" pitchFamily="50" charset="-128"/>
              </a:rPr>
              <a:t>技術</a:t>
            </a:r>
            <a:endParaRPr kumimoji="1" lang="ja-JP" altLang="en-US" sz="4400" dirty="0">
              <a:latin typeface="メイリオ" panose="020B0604030504040204" pitchFamily="50" charset="-128"/>
              <a:ea typeface="メイリオ" panose="020B0604030504040204" pitchFamily="50" charset="-128"/>
            </a:endParaRPr>
          </a:p>
        </p:txBody>
      </p:sp>
      <p:sp>
        <p:nvSpPr>
          <p:cNvPr id="11" name="角丸四角形 10"/>
          <p:cNvSpPr/>
          <p:nvPr/>
        </p:nvSpPr>
        <p:spPr>
          <a:xfrm>
            <a:off x="5345519" y="4490409"/>
            <a:ext cx="3295461" cy="1548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smtClean="0">
                <a:latin typeface="メイリオ" panose="020B0604030504040204" pitchFamily="50" charset="-128"/>
                <a:ea typeface="メイリオ" panose="020B0604030504040204" pitchFamily="50" charset="-128"/>
              </a:rPr>
              <a:t>組織</a:t>
            </a:r>
            <a:endParaRPr kumimoji="1" lang="ja-JP" altLang="en-US" sz="4400" dirty="0">
              <a:latin typeface="メイリオ" panose="020B0604030504040204" pitchFamily="50" charset="-128"/>
              <a:ea typeface="メイリオ" panose="020B0604030504040204" pitchFamily="50" charset="-128"/>
            </a:endParaRPr>
          </a:p>
        </p:txBody>
      </p:sp>
      <p:sp>
        <p:nvSpPr>
          <p:cNvPr id="12" name="右矢印 11"/>
          <p:cNvSpPr/>
          <p:nvPr/>
        </p:nvSpPr>
        <p:spPr>
          <a:xfrm>
            <a:off x="4547371" y="2466214"/>
            <a:ext cx="660903" cy="47983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4547372" y="5021054"/>
            <a:ext cx="660903" cy="47983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450560" y="4444060"/>
            <a:ext cx="2082621" cy="461665"/>
          </a:xfrm>
          <a:prstGeom prst="rect">
            <a:avLst/>
          </a:prstGeom>
          <a:noFill/>
        </p:spPr>
        <p:txBody>
          <a:bodyPr wrap="none" rtlCol="0">
            <a:spAutoFit/>
          </a:bodyPr>
          <a:lstStyle/>
          <a:p>
            <a:r>
              <a:rPr kumimoji="1" lang="en-US" altLang="ja-JP" sz="2400" dirty="0" smtClean="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メイリオ" panose="020B0604030504040204" pitchFamily="50" charset="-128"/>
                <a:cs typeface="Segoe UI" panose="020B0502040204020203" pitchFamily="34" charset="0"/>
              </a:rPr>
              <a:t>2007</a:t>
            </a:r>
            <a:r>
              <a:rPr kumimoji="1" lang="ja-JP" altLang="en-US" sz="2400" dirty="0" smtClean="0">
                <a:ln w="0"/>
                <a:solidFill>
                  <a:schemeClr val="accent1"/>
                </a:solidFill>
                <a:effectLst>
                  <a:outerShdw blurRad="38100" dist="25400" dir="5400000" algn="ctr" rotWithShape="0">
                    <a:srgbClr val="6E747A">
                      <a:alpha val="43000"/>
                    </a:srgbClr>
                  </a:outerShdw>
                </a:effectLst>
                <a:latin typeface="メイリオ" panose="020B0604030504040204" pitchFamily="50" charset="-128"/>
                <a:ea typeface="メイリオ" panose="020B0604030504040204" pitchFamily="50" charset="-128"/>
              </a:rPr>
              <a:t>年に設立</a:t>
            </a:r>
            <a:endParaRPr kumimoji="1" lang="ja-JP" altLang="en-US" sz="2400" dirty="0">
              <a:ln w="0"/>
              <a:solidFill>
                <a:schemeClr val="accent1"/>
              </a:solidFill>
              <a:effectLst>
                <a:outerShdw blurRad="38100" dist="25400" dir="5400000" algn="ctr" rotWithShape="0">
                  <a:srgbClr val="6E747A">
                    <a:alpha val="43000"/>
                  </a:srgbClr>
                </a:outerShdw>
              </a:effectLst>
              <a:latin typeface="メイリオ" panose="020B0604030504040204" pitchFamily="50" charset="-128"/>
              <a:ea typeface="メイリオ" panose="020B0604030504040204" pitchFamily="50" charset="-128"/>
            </a:endParaRPr>
          </a:p>
        </p:txBody>
      </p:sp>
      <p:sp>
        <p:nvSpPr>
          <p:cNvPr id="8" name="スライド番号プレースホルダー 7"/>
          <p:cNvSpPr>
            <a:spLocks noGrp="1"/>
          </p:cNvSpPr>
          <p:nvPr>
            <p:ph type="sldNum" sz="quarter" idx="12"/>
          </p:nvPr>
        </p:nvSpPr>
        <p:spPr/>
        <p:txBody>
          <a:bodyPr/>
          <a:lstStyle/>
          <a:p>
            <a:fld id="{B04BE80E-3E99-47E1-A03C-03108B875D2A}" type="slidenum">
              <a:rPr lang="ja-JP" altLang="en-US" smtClean="0"/>
              <a:pPr/>
              <a:t>6</a:t>
            </a:fld>
            <a:endParaRPr lang="ja-JP" altLang="en-US" dirty="0"/>
          </a:p>
        </p:txBody>
      </p:sp>
      <p:sp>
        <p:nvSpPr>
          <p:cNvPr id="9" name="フッター プレースホルダー 8"/>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257597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52932" y="71112"/>
            <a:ext cx="7833823" cy="816617"/>
          </a:xfrm>
        </p:spPr>
        <p:txBody>
          <a:bodyPr>
            <a:normAutofit fontScale="90000"/>
          </a:bodyPr>
          <a:lstStyle/>
          <a:p>
            <a:r>
              <a:rPr lang="ja-JP" altLang="en-US" dirty="0" smtClean="0"/>
              <a:t>訪問調査（福井高専）</a:t>
            </a:r>
            <a:endParaRPr kumimoji="1" lang="ja-JP" altLang="en-US" dirty="0"/>
          </a:p>
        </p:txBody>
      </p:sp>
      <p:pic>
        <p:nvPicPr>
          <p:cNvPr id="6" name="図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17046" y="1573429"/>
            <a:ext cx="4089600" cy="4089600"/>
          </a:xfrm>
          <a:prstGeom prst="roundRect">
            <a:avLst>
              <a:gd name="adj" fmla="val 6076"/>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直線コネクタ 9"/>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3500"/>
                    </a14:imgEffect>
                  </a14:imgLayer>
                </a14:imgProps>
              </a:ext>
              <a:ext uri="{28A0092B-C50C-407E-A947-70E740481C1C}">
                <a14:useLocalDpi xmlns:a14="http://schemas.microsoft.com/office/drawing/2010/main" val="0"/>
              </a:ext>
            </a:extLst>
          </a:blip>
          <a:stretch>
            <a:fillRect/>
          </a:stretch>
        </p:blipFill>
        <p:spPr>
          <a:xfrm>
            <a:off x="4771974" y="1573347"/>
            <a:ext cx="4089682" cy="4089682"/>
          </a:xfrm>
          <a:prstGeom prst="roundRect">
            <a:avLst>
              <a:gd name="adj" fmla="val 5135"/>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スライド番号プレースホルダー 6"/>
          <p:cNvSpPr>
            <a:spLocks noGrp="1"/>
          </p:cNvSpPr>
          <p:nvPr>
            <p:ph type="sldNum" sz="quarter" idx="12"/>
          </p:nvPr>
        </p:nvSpPr>
        <p:spPr/>
        <p:txBody>
          <a:bodyPr/>
          <a:lstStyle/>
          <a:p>
            <a:fld id="{B04BE80E-3E99-47E1-A03C-03108B875D2A}" type="slidenum">
              <a:rPr lang="ja-JP" altLang="en-US" smtClean="0"/>
              <a:pPr/>
              <a:t>7</a:t>
            </a:fld>
            <a:endParaRPr lang="ja-JP" altLang="en-US" dirty="0"/>
          </a:p>
        </p:txBody>
      </p:sp>
      <p:sp>
        <p:nvSpPr>
          <p:cNvPr id="8" name="フッター プレースホルダー 7"/>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3708973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59297" y="67050"/>
            <a:ext cx="7821094" cy="816617"/>
          </a:xfrm>
        </p:spPr>
        <p:txBody>
          <a:bodyPr>
            <a:normAutofit fontScale="90000"/>
          </a:bodyPr>
          <a:lstStyle/>
          <a:p>
            <a:r>
              <a:rPr lang="ja-JP" altLang="en-US" dirty="0" smtClean="0"/>
              <a:t>訪問調査（奈良高専）</a:t>
            </a:r>
            <a:endParaRPr kumimoji="1" lang="ja-JP" altLang="en-US" dirty="0"/>
          </a:p>
        </p:txBody>
      </p:sp>
      <p:pic>
        <p:nvPicPr>
          <p:cNvPr id="9" name="図 8"/>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759660" y="1565265"/>
            <a:ext cx="4089064" cy="4089064"/>
          </a:xfrm>
          <a:prstGeom prst="roundRect">
            <a:avLst>
              <a:gd name="adj" fmla="val 5133"/>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直線コネクタ 10"/>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27696" y="1565265"/>
            <a:ext cx="4089064" cy="4089064"/>
          </a:xfrm>
          <a:prstGeom prst="roundRect">
            <a:avLst>
              <a:gd name="adj" fmla="val 5839"/>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スライド番号プレースホルダー 5"/>
          <p:cNvSpPr>
            <a:spLocks noGrp="1"/>
          </p:cNvSpPr>
          <p:nvPr>
            <p:ph type="sldNum" sz="quarter" idx="12"/>
          </p:nvPr>
        </p:nvSpPr>
        <p:spPr/>
        <p:txBody>
          <a:bodyPr/>
          <a:lstStyle/>
          <a:p>
            <a:fld id="{B04BE80E-3E99-47E1-A03C-03108B875D2A}" type="slidenum">
              <a:rPr lang="ja-JP" altLang="en-US" smtClean="0"/>
              <a:pPr/>
              <a:t>8</a:t>
            </a:fld>
            <a:endParaRPr lang="ja-JP" altLang="en-US" dirty="0"/>
          </a:p>
        </p:txBody>
      </p:sp>
      <p:sp>
        <p:nvSpPr>
          <p:cNvPr id="7" name="フッター プレースホルダー 6"/>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3616140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50274" y="67050"/>
            <a:ext cx="6858000" cy="816617"/>
          </a:xfrm>
        </p:spPr>
        <p:txBody>
          <a:bodyPr>
            <a:normAutofit fontScale="90000"/>
          </a:bodyPr>
          <a:lstStyle/>
          <a:p>
            <a:r>
              <a:rPr lang="ja-JP" altLang="en-US" dirty="0" smtClean="0"/>
              <a:t>奈良高専が強いわけ</a:t>
            </a:r>
            <a:endParaRPr kumimoji="1" lang="ja-JP" altLang="en-US" dirty="0"/>
          </a:p>
        </p:txBody>
      </p:sp>
      <p:graphicFrame>
        <p:nvGraphicFramePr>
          <p:cNvPr id="6" name="図表 5"/>
          <p:cNvGraphicFramePr/>
          <p:nvPr>
            <p:extLst>
              <p:ext uri="{D42A27DB-BD31-4B8C-83A1-F6EECF244321}">
                <p14:modId xmlns:p14="http://schemas.microsoft.com/office/powerpoint/2010/main" val="3082671402"/>
              </p:ext>
            </p:extLst>
          </p:nvPr>
        </p:nvGraphicFramePr>
        <p:xfrm>
          <a:off x="577516" y="1299411"/>
          <a:ext cx="8398563" cy="4860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テキスト ボックス 6"/>
          <p:cNvSpPr txBox="1"/>
          <p:nvPr/>
        </p:nvSpPr>
        <p:spPr>
          <a:xfrm>
            <a:off x="818474" y="4385235"/>
            <a:ext cx="947695"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2007</a:t>
            </a:r>
            <a:endParaRPr lang="ja-JP" altLang="en-US" sz="24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2081255" y="3167952"/>
            <a:ext cx="947695"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2008</a:t>
            </a:r>
            <a:endParaRPr lang="ja-JP" altLang="en-US" sz="2400"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8046062" y="1469452"/>
            <a:ext cx="947695"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2017</a:t>
            </a:r>
            <a:endParaRPr lang="ja-JP" altLang="en-US" sz="2400"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935381" y="2240844"/>
            <a:ext cx="947695"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2010</a:t>
            </a:r>
            <a:endParaRPr lang="ja-JP" altLang="en-US" sz="2400" dirty="0">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5903294" y="1595906"/>
            <a:ext cx="947695" cy="461665"/>
          </a:xfrm>
          <a:prstGeom prst="rect">
            <a:avLst/>
          </a:prstGeom>
          <a:noFill/>
        </p:spPr>
        <p:txBody>
          <a:bodyPr wrap="none" rtlCol="0">
            <a:spAutoFit/>
          </a:bodyPr>
          <a:lstStyle/>
          <a:p>
            <a:r>
              <a:rPr lang="en-US" altLang="ja-JP" sz="2400" dirty="0">
                <a:latin typeface="メイリオ" panose="020B0604030504040204" pitchFamily="50" charset="-128"/>
                <a:ea typeface="メイリオ" panose="020B0604030504040204" pitchFamily="50" charset="-128"/>
              </a:rPr>
              <a:t>2015</a:t>
            </a:r>
            <a:endParaRPr lang="ja-JP" altLang="en-US" sz="2400" dirty="0">
              <a:latin typeface="メイリオ" panose="020B0604030504040204" pitchFamily="50" charset="-128"/>
              <a:ea typeface="メイリオ" panose="020B0604030504040204" pitchFamily="50" charset="-128"/>
            </a:endParaRPr>
          </a:p>
        </p:txBody>
      </p:sp>
      <p:sp>
        <p:nvSpPr>
          <p:cNvPr id="13" name="正方形/長方形 12"/>
          <p:cNvSpPr/>
          <p:nvPr/>
        </p:nvSpPr>
        <p:spPr>
          <a:xfrm>
            <a:off x="559838" y="1365074"/>
            <a:ext cx="2735364" cy="692497"/>
          </a:xfrm>
          <a:prstGeom prst="rect">
            <a:avLst/>
          </a:prstGeom>
          <a:noFill/>
        </p:spPr>
        <p:txBody>
          <a:bodyPr wrap="none" lIns="68580" tIns="34290" rIns="68580" bIns="34290">
            <a:spAutoFit/>
          </a:bodyPr>
          <a:lstStyle/>
          <a:p>
            <a:pPr algn="ctr"/>
            <a:r>
              <a:rPr lang="ja-JP" altLang="en-US" sz="4050" dirty="0">
                <a:ln w="0"/>
                <a:solidFill>
                  <a:srgbClr val="609BFF"/>
                </a:solidFill>
                <a:effectLst>
                  <a:outerShdw blurRad="38100" dist="25400" dir="5400000" algn="ctr" rotWithShape="0">
                    <a:srgbClr val="6E747A">
                      <a:alpha val="43000"/>
                    </a:srgbClr>
                  </a:outerShdw>
                </a:effectLst>
                <a:latin typeface="メイリオ" panose="020B0604030504040204" pitchFamily="50" charset="-128"/>
                <a:ea typeface="メイリオ" panose="020B0604030504040204" pitchFamily="50" charset="-128"/>
              </a:rPr>
              <a:t>技術の伝承</a:t>
            </a:r>
          </a:p>
        </p:txBody>
      </p:sp>
      <p:sp>
        <p:nvSpPr>
          <p:cNvPr id="14" name="正方形/長方形 13"/>
          <p:cNvSpPr/>
          <p:nvPr/>
        </p:nvSpPr>
        <p:spPr>
          <a:xfrm>
            <a:off x="5320113" y="4966324"/>
            <a:ext cx="3655966" cy="530915"/>
          </a:xfrm>
          <a:prstGeom prst="rect">
            <a:avLst/>
          </a:prstGeom>
          <a:noFill/>
        </p:spPr>
        <p:txBody>
          <a:bodyPr wrap="square" lIns="68580" tIns="34290" rIns="68580" bIns="34290">
            <a:spAutoFit/>
          </a:bodyPr>
          <a:lstStyle/>
          <a:p>
            <a:pPr algn="ctr"/>
            <a:r>
              <a:rPr lang="ja-JP" altLang="en-US" sz="3000" dirty="0">
                <a:ln w="0"/>
                <a:solidFill>
                  <a:srgbClr val="609BFF"/>
                </a:solidFill>
                <a:effectLst>
                  <a:outerShdw blurRad="38100" dist="25400" dir="5400000" algn="ctr" rotWithShape="0">
                    <a:srgbClr val="6E747A">
                      <a:alpha val="43000"/>
                    </a:srgbClr>
                  </a:outerShdw>
                </a:effectLst>
                <a:latin typeface="メイリオ" panose="020B0604030504040204" pitchFamily="50" charset="-128"/>
                <a:ea typeface="メイリオ" panose="020B0604030504040204" pitchFamily="50" charset="-128"/>
              </a:rPr>
              <a:t>経験試合数の増加</a:t>
            </a:r>
          </a:p>
        </p:txBody>
      </p:sp>
      <p:cxnSp>
        <p:nvCxnSpPr>
          <p:cNvPr id="15" name="直線コネクタ 14"/>
          <p:cNvCxnSpPr/>
          <p:nvPr/>
        </p:nvCxnSpPr>
        <p:spPr>
          <a:xfrm flipV="1">
            <a:off x="-152824" y="883667"/>
            <a:ext cx="9445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fld id="{B04BE80E-3E99-47E1-A03C-03108B875D2A}" type="slidenum">
              <a:rPr lang="ja-JP" altLang="en-US" smtClean="0"/>
              <a:pPr/>
              <a:t>9</a:t>
            </a:fld>
            <a:endParaRPr lang="ja-JP" altLang="en-US" dirty="0"/>
          </a:p>
        </p:txBody>
      </p:sp>
      <p:sp>
        <p:nvSpPr>
          <p:cNvPr id="12" name="フッター プレースホルダー 11"/>
          <p:cNvSpPr>
            <a:spLocks noGrp="1"/>
          </p:cNvSpPr>
          <p:nvPr>
            <p:ph type="ftr" sz="quarter" idx="11"/>
          </p:nvPr>
        </p:nvSpPr>
        <p:spPr/>
        <p:txBody>
          <a:bodyPr/>
          <a:lstStyle/>
          <a:p>
            <a:r>
              <a:rPr lang="ja-JP" altLang="en-US" smtClean="0"/>
              <a:t>金沢工業高等専門学校　ロボコン研究室</a:t>
            </a:r>
            <a:endParaRPr lang="ja-JP" altLang="en-US" dirty="0"/>
          </a:p>
        </p:txBody>
      </p:sp>
    </p:spTree>
    <p:extLst>
      <p:ext uri="{BB962C8B-B14F-4D97-AF65-F5344CB8AC3E}">
        <p14:creationId xmlns:p14="http://schemas.microsoft.com/office/powerpoint/2010/main" val="4245289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3480</TotalTime>
  <Words>1162</Words>
  <Application>Microsoft Office PowerPoint</Application>
  <PresentationFormat>画面に合わせる (4:3)</PresentationFormat>
  <Paragraphs>114</Paragraphs>
  <Slides>13</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vt:i4>
      </vt:variant>
    </vt:vector>
  </HeadingPairs>
  <TitlesOfParts>
    <vt:vector size="23" baseType="lpstr">
      <vt:lpstr>HGPｺﾞｼｯｸM</vt:lpstr>
      <vt:lpstr>HGSｺﾞｼｯｸM</vt:lpstr>
      <vt:lpstr>メイリオ</vt:lpstr>
      <vt:lpstr>游ゴシック</vt:lpstr>
      <vt:lpstr>游ゴシック Light</vt:lpstr>
      <vt:lpstr>Arial</vt:lpstr>
      <vt:lpstr>Calibri</vt:lpstr>
      <vt:lpstr>Calibri Light</vt:lpstr>
      <vt:lpstr>Segoe UI</vt:lpstr>
      <vt:lpstr>Office テーマ</vt:lpstr>
      <vt:lpstr>強い高専・ロボコン資料収集　についての調査研究</vt:lpstr>
      <vt:lpstr>研究の背景</vt:lpstr>
      <vt:lpstr>研究の目的</vt:lpstr>
      <vt:lpstr>地区大会の勝利数</vt:lpstr>
      <vt:lpstr>全国大会の勝利数</vt:lpstr>
      <vt:lpstr>調査すること</vt:lpstr>
      <vt:lpstr>訪問調査（福井高専）</vt:lpstr>
      <vt:lpstr>訪問調査（奈良高専）</vt:lpstr>
      <vt:lpstr>奈良高専が強いわけ</vt:lpstr>
      <vt:lpstr>勝つためには</vt:lpstr>
      <vt:lpstr>技術の伝承</vt:lpstr>
      <vt:lpstr>今後の課題</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強い高専・ロボコン資料収集についての調査研究</dc:title>
  <dc:creator>Windows User</dc:creator>
  <cp:lastModifiedBy>Windows User</cp:lastModifiedBy>
  <cp:revision>171</cp:revision>
  <cp:lastPrinted>2018-01-31T08:18:40Z</cp:lastPrinted>
  <dcterms:created xsi:type="dcterms:W3CDTF">2018-01-10T01:52:53Z</dcterms:created>
  <dcterms:modified xsi:type="dcterms:W3CDTF">2018-02-02T06:01:43Z</dcterms:modified>
</cp:coreProperties>
</file>